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6"/>
  </p:notesMasterIdLst>
  <p:sldIdLst>
    <p:sldId id="273" r:id="rId2"/>
    <p:sldId id="260" r:id="rId3"/>
    <p:sldId id="280" r:id="rId4"/>
    <p:sldId id="275" r:id="rId5"/>
    <p:sldId id="274" r:id="rId6"/>
    <p:sldId id="258" r:id="rId7"/>
    <p:sldId id="277" r:id="rId8"/>
    <p:sldId id="264" r:id="rId9"/>
    <p:sldId id="265" r:id="rId10"/>
    <p:sldId id="267" r:id="rId11"/>
    <p:sldId id="266" r:id="rId12"/>
    <p:sldId id="256" r:id="rId13"/>
    <p:sldId id="282" r:id="rId14"/>
    <p:sldId id="281" r:id="rId15"/>
    <p:sldId id="271" r:id="rId16"/>
    <p:sldId id="272" r:id="rId17"/>
    <p:sldId id="276" r:id="rId18"/>
    <p:sldId id="270" r:id="rId19"/>
    <p:sldId id="269" r:id="rId20"/>
    <p:sldId id="257" r:id="rId21"/>
    <p:sldId id="283" r:id="rId22"/>
    <p:sldId id="284" r:id="rId23"/>
    <p:sldId id="279" r:id="rId24"/>
    <p:sldId id="286" r:id="rId2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1E00D-3914-4240-9BE8-A562075649FD}" v="3" dt="2021-12-30T15:46:31.139"/>
    <p1510:client id="{D4E0B161-D12D-4B98-9939-7422E3F9B505}" v="33" dt="2021-12-30T09:00:55.5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val Abargil" userId="e720c7fd2f95b874" providerId="LiveId" clId="{57E1E00D-3914-4240-9BE8-A562075649FD}"/>
    <pc:docChg chg="undo custSel addSld modSld sldOrd">
      <pc:chgData name="Yuval Abargil" userId="e720c7fd2f95b874" providerId="LiveId" clId="{57E1E00D-3914-4240-9BE8-A562075649FD}" dt="2021-12-30T15:52:31.560" v="816" actId="1076"/>
      <pc:docMkLst>
        <pc:docMk/>
      </pc:docMkLst>
      <pc:sldChg chg="modSp mod">
        <pc:chgData name="Yuval Abargil" userId="e720c7fd2f95b874" providerId="LiveId" clId="{57E1E00D-3914-4240-9BE8-A562075649FD}" dt="2021-12-30T15:31:54.162" v="425" actId="113"/>
        <pc:sldMkLst>
          <pc:docMk/>
          <pc:sldMk cId="2338038910" sldId="260"/>
        </pc:sldMkLst>
        <pc:spChg chg="mod">
          <ac:chgData name="Yuval Abargil" userId="e720c7fd2f95b874" providerId="LiveId" clId="{57E1E00D-3914-4240-9BE8-A562075649FD}" dt="2021-12-30T15:31:54.162" v="425" actId="113"/>
          <ac:spMkLst>
            <pc:docMk/>
            <pc:sldMk cId="2338038910" sldId="260"/>
            <ac:spMk id="2" creationId="{4216AA09-762F-4621-B457-581E6F5045E1}"/>
          </ac:spMkLst>
        </pc:spChg>
      </pc:sldChg>
      <pc:sldChg chg="modSp mod">
        <pc:chgData name="Yuval Abargil" userId="e720c7fd2f95b874" providerId="LiveId" clId="{57E1E00D-3914-4240-9BE8-A562075649FD}" dt="2021-12-30T15:51:03.209" v="805" actId="113"/>
        <pc:sldMkLst>
          <pc:docMk/>
          <pc:sldMk cId="650072157" sldId="264"/>
        </pc:sldMkLst>
        <pc:spChg chg="mod">
          <ac:chgData name="Yuval Abargil" userId="e720c7fd2f95b874" providerId="LiveId" clId="{57E1E00D-3914-4240-9BE8-A562075649FD}" dt="2021-12-30T15:51:03.209" v="805" actId="113"/>
          <ac:spMkLst>
            <pc:docMk/>
            <pc:sldMk cId="650072157" sldId="264"/>
            <ac:spMk id="2" creationId="{75808AB2-6EAA-4912-93C8-46A8D433C355}"/>
          </ac:spMkLst>
        </pc:spChg>
        <pc:spChg chg="mod">
          <ac:chgData name="Yuval Abargil" userId="e720c7fd2f95b874" providerId="LiveId" clId="{57E1E00D-3914-4240-9BE8-A562075649FD}" dt="2021-12-30T15:49:44.191" v="781" actId="20577"/>
          <ac:spMkLst>
            <pc:docMk/>
            <pc:sldMk cId="650072157" sldId="264"/>
            <ac:spMk id="3" creationId="{C7BC4616-843A-4D63-9073-DAAD8A23B87B}"/>
          </ac:spMkLst>
        </pc:spChg>
        <pc:picChg chg="mod">
          <ac:chgData name="Yuval Abargil" userId="e720c7fd2f95b874" providerId="LiveId" clId="{57E1E00D-3914-4240-9BE8-A562075649FD}" dt="2021-12-30T15:49:56.503" v="784" actId="1076"/>
          <ac:picMkLst>
            <pc:docMk/>
            <pc:sldMk cId="650072157" sldId="264"/>
            <ac:picMk id="7" creationId="{919D373F-C716-4F9B-8F7D-0811C6EFF8BD}"/>
          </ac:picMkLst>
        </pc:picChg>
      </pc:sldChg>
      <pc:sldChg chg="modSp mod">
        <pc:chgData name="Yuval Abargil" userId="e720c7fd2f95b874" providerId="LiveId" clId="{57E1E00D-3914-4240-9BE8-A562075649FD}" dt="2021-12-30T15:51:06.680" v="806" actId="113"/>
        <pc:sldMkLst>
          <pc:docMk/>
          <pc:sldMk cId="4051967462" sldId="265"/>
        </pc:sldMkLst>
        <pc:spChg chg="mod">
          <ac:chgData name="Yuval Abargil" userId="e720c7fd2f95b874" providerId="LiveId" clId="{57E1E00D-3914-4240-9BE8-A562075649FD}" dt="2021-12-30T15:51:06.680" v="806" actId="113"/>
          <ac:spMkLst>
            <pc:docMk/>
            <pc:sldMk cId="4051967462" sldId="265"/>
            <ac:spMk id="2" creationId="{2C40D704-C37B-4B2E-9181-3345626B400F}"/>
          </ac:spMkLst>
        </pc:spChg>
      </pc:sldChg>
      <pc:sldChg chg="modSp mod">
        <pc:chgData name="Yuval Abargil" userId="e720c7fd2f95b874" providerId="LiveId" clId="{57E1E00D-3914-4240-9BE8-A562075649FD}" dt="2021-12-30T15:51:17.068" v="808" actId="113"/>
        <pc:sldMkLst>
          <pc:docMk/>
          <pc:sldMk cId="2409252186" sldId="266"/>
        </pc:sldMkLst>
        <pc:spChg chg="mod">
          <ac:chgData name="Yuval Abargil" userId="e720c7fd2f95b874" providerId="LiveId" clId="{57E1E00D-3914-4240-9BE8-A562075649FD}" dt="2021-12-30T15:51:17.068" v="808" actId="113"/>
          <ac:spMkLst>
            <pc:docMk/>
            <pc:sldMk cId="2409252186" sldId="266"/>
            <ac:spMk id="2" creationId="{D0A1DFFE-0B9C-4B3F-AFE4-A24E9D08D09F}"/>
          </ac:spMkLst>
        </pc:spChg>
      </pc:sldChg>
      <pc:sldChg chg="modSp mod">
        <pc:chgData name="Yuval Abargil" userId="e720c7fd2f95b874" providerId="LiveId" clId="{57E1E00D-3914-4240-9BE8-A562075649FD}" dt="2021-12-30T15:51:10.553" v="807" actId="113"/>
        <pc:sldMkLst>
          <pc:docMk/>
          <pc:sldMk cId="103592711" sldId="267"/>
        </pc:sldMkLst>
        <pc:spChg chg="mod">
          <ac:chgData name="Yuval Abargil" userId="e720c7fd2f95b874" providerId="LiveId" clId="{57E1E00D-3914-4240-9BE8-A562075649FD}" dt="2021-12-30T15:51:10.553" v="807" actId="113"/>
          <ac:spMkLst>
            <pc:docMk/>
            <pc:sldMk cId="103592711" sldId="267"/>
            <ac:spMk id="2" creationId="{48DC9E21-AA4C-4A8F-B57A-68035CAABC6F}"/>
          </ac:spMkLst>
        </pc:spChg>
      </pc:sldChg>
      <pc:sldChg chg="modSp mod">
        <pc:chgData name="Yuval Abargil" userId="e720c7fd2f95b874" providerId="LiveId" clId="{57E1E00D-3914-4240-9BE8-A562075649FD}" dt="2021-12-30T15:51:35.568" v="813" actId="113"/>
        <pc:sldMkLst>
          <pc:docMk/>
          <pc:sldMk cId="2119561364" sldId="269"/>
        </pc:sldMkLst>
        <pc:spChg chg="mod">
          <ac:chgData name="Yuval Abargil" userId="e720c7fd2f95b874" providerId="LiveId" clId="{57E1E00D-3914-4240-9BE8-A562075649FD}" dt="2021-12-30T15:51:35.568" v="813" actId="113"/>
          <ac:spMkLst>
            <pc:docMk/>
            <pc:sldMk cId="2119561364" sldId="269"/>
            <ac:spMk id="2" creationId="{32B7269D-815A-4E9F-A1B9-29D2F12D1AED}"/>
          </ac:spMkLst>
        </pc:spChg>
        <pc:spChg chg="mod">
          <ac:chgData name="Yuval Abargil" userId="e720c7fd2f95b874" providerId="LiveId" clId="{57E1E00D-3914-4240-9BE8-A562075649FD}" dt="2021-12-30T15:51:34.152" v="812" actId="113"/>
          <ac:spMkLst>
            <pc:docMk/>
            <pc:sldMk cId="2119561364" sldId="269"/>
            <ac:spMk id="3" creationId="{5E7749D5-173D-40A5-883E-5A889B8538E6}"/>
          </ac:spMkLst>
        </pc:spChg>
      </pc:sldChg>
      <pc:sldChg chg="modSp mod">
        <pc:chgData name="Yuval Abargil" userId="e720c7fd2f95b874" providerId="LiveId" clId="{57E1E00D-3914-4240-9BE8-A562075649FD}" dt="2021-12-30T15:51:30.800" v="810" actId="113"/>
        <pc:sldMkLst>
          <pc:docMk/>
          <pc:sldMk cId="3455485739" sldId="270"/>
        </pc:sldMkLst>
        <pc:spChg chg="mod">
          <ac:chgData name="Yuval Abargil" userId="e720c7fd2f95b874" providerId="LiveId" clId="{57E1E00D-3914-4240-9BE8-A562075649FD}" dt="2021-12-30T15:51:30.800" v="810" actId="113"/>
          <ac:spMkLst>
            <pc:docMk/>
            <pc:sldMk cId="3455485739" sldId="270"/>
            <ac:spMk id="2" creationId="{FABF5523-FF84-43EC-B830-D5D478FE3F00}"/>
          </ac:spMkLst>
        </pc:spChg>
      </pc:sldChg>
      <pc:sldChg chg="modSp mod">
        <pc:chgData name="Yuval Abargil" userId="e720c7fd2f95b874" providerId="LiveId" clId="{57E1E00D-3914-4240-9BE8-A562075649FD}" dt="2021-12-30T15:51:21.208" v="809" actId="113"/>
        <pc:sldMkLst>
          <pc:docMk/>
          <pc:sldMk cId="4158933175" sldId="271"/>
        </pc:sldMkLst>
        <pc:spChg chg="mod">
          <ac:chgData name="Yuval Abargil" userId="e720c7fd2f95b874" providerId="LiveId" clId="{57E1E00D-3914-4240-9BE8-A562075649FD}" dt="2021-12-30T15:51:21.208" v="809" actId="113"/>
          <ac:spMkLst>
            <pc:docMk/>
            <pc:sldMk cId="4158933175" sldId="271"/>
            <ac:spMk id="2" creationId="{5D6BF097-2420-4542-8436-3BB0AB370BAF}"/>
          </ac:spMkLst>
        </pc:spChg>
      </pc:sldChg>
      <pc:sldChg chg="modSp mod">
        <pc:chgData name="Yuval Abargil" userId="e720c7fd2f95b874" providerId="LiveId" clId="{57E1E00D-3914-4240-9BE8-A562075649FD}" dt="2021-12-30T15:32:15.623" v="427" actId="20577"/>
        <pc:sldMkLst>
          <pc:docMk/>
          <pc:sldMk cId="4260938600" sldId="274"/>
        </pc:sldMkLst>
        <pc:spChg chg="mod">
          <ac:chgData name="Yuval Abargil" userId="e720c7fd2f95b874" providerId="LiveId" clId="{57E1E00D-3914-4240-9BE8-A562075649FD}" dt="2021-12-30T15:32:15.623" v="427" actId="20577"/>
          <ac:spMkLst>
            <pc:docMk/>
            <pc:sldMk cId="4260938600" sldId="274"/>
            <ac:spMk id="6" creationId="{C5B1F146-7D3D-4C6A-93BB-9192BFF3D583}"/>
          </ac:spMkLst>
        </pc:spChg>
      </pc:sldChg>
      <pc:sldChg chg="addSp delSp modSp mod ord">
        <pc:chgData name="Yuval Abargil" userId="e720c7fd2f95b874" providerId="LiveId" clId="{57E1E00D-3914-4240-9BE8-A562075649FD}" dt="2021-12-30T15:52:31.560" v="816" actId="1076"/>
        <pc:sldMkLst>
          <pc:docMk/>
          <pc:sldMk cId="2547253336" sldId="275"/>
        </pc:sldMkLst>
        <pc:spChg chg="add mod">
          <ac:chgData name="Yuval Abargil" userId="e720c7fd2f95b874" providerId="LiveId" clId="{57E1E00D-3914-4240-9BE8-A562075649FD}" dt="2021-12-30T15:42:28.259" v="565" actId="1076"/>
          <ac:spMkLst>
            <pc:docMk/>
            <pc:sldMk cId="2547253336" sldId="275"/>
            <ac:spMk id="6" creationId="{A3F687E6-B46E-4513-8AE2-FC41D3D39A01}"/>
          </ac:spMkLst>
        </pc:spChg>
        <pc:picChg chg="add mod">
          <ac:chgData name="Yuval Abargil" userId="e720c7fd2f95b874" providerId="LiveId" clId="{57E1E00D-3914-4240-9BE8-A562075649FD}" dt="2021-12-30T15:42:12.376" v="563" actId="1076"/>
          <ac:picMkLst>
            <pc:docMk/>
            <pc:sldMk cId="2547253336" sldId="275"/>
            <ac:picMk id="7" creationId="{DBF8E59E-DF90-4B45-8E86-347F4859A2FC}"/>
          </ac:picMkLst>
        </pc:picChg>
        <pc:picChg chg="add del mod">
          <ac:chgData name="Yuval Abargil" userId="e720c7fd2f95b874" providerId="LiveId" clId="{57E1E00D-3914-4240-9BE8-A562075649FD}" dt="2021-12-30T15:41:00.854" v="518" actId="478"/>
          <ac:picMkLst>
            <pc:docMk/>
            <pc:sldMk cId="2547253336" sldId="275"/>
            <ac:picMk id="8" creationId="{B5BF5056-039C-41F7-8114-1EAC17047FD1}"/>
          </ac:picMkLst>
        </pc:picChg>
        <pc:picChg chg="add del mod">
          <ac:chgData name="Yuval Abargil" userId="e720c7fd2f95b874" providerId="LiveId" clId="{57E1E00D-3914-4240-9BE8-A562075649FD}" dt="2021-12-30T15:39:17.696" v="500" actId="22"/>
          <ac:picMkLst>
            <pc:docMk/>
            <pc:sldMk cId="2547253336" sldId="275"/>
            <ac:picMk id="9" creationId="{DDB7FF22-FC46-43A4-9790-2D6A54842776}"/>
          </ac:picMkLst>
        </pc:picChg>
        <pc:picChg chg="add mod">
          <ac:chgData name="Yuval Abargil" userId="e720c7fd2f95b874" providerId="LiveId" clId="{57E1E00D-3914-4240-9BE8-A562075649FD}" dt="2021-12-30T15:42:14.300" v="564" actId="1076"/>
          <ac:picMkLst>
            <pc:docMk/>
            <pc:sldMk cId="2547253336" sldId="275"/>
            <ac:picMk id="11" creationId="{FA6D768E-A382-4A07-8D85-FA408A09A5AA}"/>
          </ac:picMkLst>
        </pc:picChg>
        <pc:picChg chg="add mod">
          <ac:chgData name="Yuval Abargil" userId="e720c7fd2f95b874" providerId="LiveId" clId="{57E1E00D-3914-4240-9BE8-A562075649FD}" dt="2021-12-30T15:52:31.560" v="816" actId="1076"/>
          <ac:picMkLst>
            <pc:docMk/>
            <pc:sldMk cId="2547253336" sldId="275"/>
            <ac:picMk id="13" creationId="{8AC6165B-DFD3-4CA1-BF8B-DCD56C1214A1}"/>
          </ac:picMkLst>
        </pc:picChg>
      </pc:sldChg>
      <pc:sldChg chg="addSp delSp modSp add mod">
        <pc:chgData name="Yuval Abargil" userId="e720c7fd2f95b874" providerId="LiveId" clId="{57E1E00D-3914-4240-9BE8-A562075649FD}" dt="2021-12-30T15:50:59.288" v="804" actId="113"/>
        <pc:sldMkLst>
          <pc:docMk/>
          <pc:sldMk cId="591014095" sldId="277"/>
        </pc:sldMkLst>
        <pc:spChg chg="mod">
          <ac:chgData name="Yuval Abargil" userId="e720c7fd2f95b874" providerId="LiveId" clId="{57E1E00D-3914-4240-9BE8-A562075649FD}" dt="2021-12-30T15:50:59.288" v="804" actId="113"/>
          <ac:spMkLst>
            <pc:docMk/>
            <pc:sldMk cId="591014095" sldId="277"/>
            <ac:spMk id="2" creationId="{75808AB2-6EAA-4912-93C8-46A8D433C355}"/>
          </ac:spMkLst>
        </pc:spChg>
        <pc:spChg chg="mod">
          <ac:chgData name="Yuval Abargil" userId="e720c7fd2f95b874" providerId="LiveId" clId="{57E1E00D-3914-4240-9BE8-A562075649FD}" dt="2021-12-30T15:50:24.007" v="799" actId="20577"/>
          <ac:spMkLst>
            <pc:docMk/>
            <pc:sldMk cId="591014095" sldId="277"/>
            <ac:spMk id="3" creationId="{C7BC4616-843A-4D63-9073-DAAD8A23B87B}"/>
          </ac:spMkLst>
        </pc:spChg>
        <pc:spChg chg="del mod">
          <ac:chgData name="Yuval Abargil" userId="e720c7fd2f95b874" providerId="LiveId" clId="{57E1E00D-3914-4240-9BE8-A562075649FD}" dt="2021-12-30T15:46:20.103" v="671" actId="478"/>
          <ac:spMkLst>
            <pc:docMk/>
            <pc:sldMk cId="591014095" sldId="277"/>
            <ac:spMk id="11" creationId="{98920703-5DD0-4130-9437-327641582C9D}"/>
          </ac:spMkLst>
        </pc:spChg>
        <pc:picChg chg="add mod">
          <ac:chgData name="Yuval Abargil" userId="e720c7fd2f95b874" providerId="LiveId" clId="{57E1E00D-3914-4240-9BE8-A562075649FD}" dt="2021-12-30T15:50:53.324" v="803" actId="14100"/>
          <ac:picMkLst>
            <pc:docMk/>
            <pc:sldMk cId="591014095" sldId="277"/>
            <ac:picMk id="6" creationId="{3937F299-DF1F-4814-985A-6EAEADA32972}"/>
          </ac:picMkLst>
        </pc:picChg>
        <pc:picChg chg="del mod">
          <ac:chgData name="Yuval Abargil" userId="e720c7fd2f95b874" providerId="LiveId" clId="{57E1E00D-3914-4240-9BE8-A562075649FD}" dt="2021-12-30T15:50:01.670" v="785" actId="478"/>
          <ac:picMkLst>
            <pc:docMk/>
            <pc:sldMk cId="591014095" sldId="277"/>
            <ac:picMk id="7" creationId="{919D373F-C716-4F9B-8F7D-0811C6EFF8BD}"/>
          </ac:picMkLst>
        </pc:picChg>
        <pc:picChg chg="del">
          <ac:chgData name="Yuval Abargil" userId="e720c7fd2f95b874" providerId="LiveId" clId="{57E1E00D-3914-4240-9BE8-A562075649FD}" dt="2021-12-30T15:46:20.942" v="672" actId="478"/>
          <ac:picMkLst>
            <pc:docMk/>
            <pc:sldMk cId="591014095" sldId="277"/>
            <ac:picMk id="9" creationId="{5C456C71-BD78-4F83-9C6D-8CB3952D9A4A}"/>
          </ac:picMkLst>
        </pc:picChg>
      </pc:sldChg>
    </pc:docChg>
  </pc:docChgLst>
  <pc:docChgLst>
    <pc:chgData name="Yuval Abargil" userId="e720c7fd2f95b874" providerId="LiveId" clId="{D4E0B161-D12D-4B98-9939-7422E3F9B505}"/>
    <pc:docChg chg="undo custSel addSld delSld modSld sldOrd">
      <pc:chgData name="Yuval Abargil" userId="e720c7fd2f95b874" providerId="LiveId" clId="{D4E0B161-D12D-4B98-9939-7422E3F9B505}" dt="2021-12-30T09:10:41.063" v="3763" actId="20577"/>
      <pc:docMkLst>
        <pc:docMk/>
      </pc:docMkLst>
      <pc:sldChg chg="ord">
        <pc:chgData name="Yuval Abargil" userId="e720c7fd2f95b874" providerId="LiveId" clId="{D4E0B161-D12D-4B98-9939-7422E3F9B505}" dt="2021-12-29T10:51:30.053" v="52"/>
        <pc:sldMkLst>
          <pc:docMk/>
          <pc:sldMk cId="491754096" sldId="256"/>
        </pc:sldMkLst>
      </pc:sldChg>
      <pc:sldChg chg="ord">
        <pc:chgData name="Yuval Abargil" userId="e720c7fd2f95b874" providerId="LiveId" clId="{D4E0B161-D12D-4B98-9939-7422E3F9B505}" dt="2021-12-29T11:16:04.347" v="56"/>
        <pc:sldMkLst>
          <pc:docMk/>
          <pc:sldMk cId="2494383460" sldId="258"/>
        </pc:sldMkLst>
      </pc:sldChg>
      <pc:sldChg chg="addSp delSp modSp mod setBg">
        <pc:chgData name="Yuval Abargil" userId="e720c7fd2f95b874" providerId="LiveId" clId="{D4E0B161-D12D-4B98-9939-7422E3F9B505}" dt="2021-12-30T07:11:24.890" v="3415" actId="120"/>
        <pc:sldMkLst>
          <pc:docMk/>
          <pc:sldMk cId="3584988507" sldId="259"/>
        </pc:sldMkLst>
        <pc:spChg chg="add mod">
          <ac:chgData name="Yuval Abargil" userId="e720c7fd2f95b874" providerId="LiveId" clId="{D4E0B161-D12D-4B98-9939-7422E3F9B505}" dt="2021-12-30T07:11:01.427" v="3394" actId="1076"/>
          <ac:spMkLst>
            <pc:docMk/>
            <pc:sldMk cId="3584988507" sldId="259"/>
            <ac:spMk id="2" creationId="{EFE9E397-5C9E-46FF-8F3B-C49D93E94662}"/>
          </ac:spMkLst>
        </pc:spChg>
        <pc:spChg chg="add del">
          <ac:chgData name="Yuval Abargil" userId="e720c7fd2f95b874" providerId="LiveId" clId="{D4E0B161-D12D-4B98-9939-7422E3F9B505}" dt="2021-12-29T11:46:39.190" v="827"/>
          <ac:spMkLst>
            <pc:docMk/>
            <pc:sldMk cId="3584988507" sldId="259"/>
            <ac:spMk id="3" creationId="{B5192A58-A650-4B74-B321-FFDFF4B3F781}"/>
          </ac:spMkLst>
        </pc:spChg>
        <pc:spChg chg="add mod">
          <ac:chgData name="Yuval Abargil" userId="e720c7fd2f95b874" providerId="LiveId" clId="{D4E0B161-D12D-4B98-9939-7422E3F9B505}" dt="2021-12-30T07:11:24.890" v="3415" actId="120"/>
          <ac:spMkLst>
            <pc:docMk/>
            <pc:sldMk cId="3584988507" sldId="259"/>
            <ac:spMk id="6" creationId="{8921A2DD-B1BB-4F5C-9279-82D6BD76F631}"/>
          </ac:spMkLst>
        </pc:spChg>
        <pc:spChg chg="add del">
          <ac:chgData name="Yuval Abargil" userId="e720c7fd2f95b874" providerId="LiveId" clId="{D4E0B161-D12D-4B98-9939-7422E3F9B505}" dt="2021-12-29T11:50:49.679" v="855" actId="26606"/>
          <ac:spMkLst>
            <pc:docMk/>
            <pc:sldMk cId="3584988507" sldId="259"/>
            <ac:spMk id="14" creationId="{A7AE9375-4664-4DB2-922D-2782A6E439AC}"/>
          </ac:spMkLst>
        </pc:spChg>
        <pc:spChg chg="add del">
          <ac:chgData name="Yuval Abargil" userId="e720c7fd2f95b874" providerId="LiveId" clId="{D4E0B161-D12D-4B98-9939-7422E3F9B505}" dt="2021-12-29T11:50:49.679" v="855" actId="26606"/>
          <ac:spMkLst>
            <pc:docMk/>
            <pc:sldMk cId="3584988507" sldId="259"/>
            <ac:spMk id="18" creationId="{C87417AF-190E-4D6E-AFA6-7D3E84B0B430}"/>
          </ac:spMkLst>
        </pc:spChg>
        <pc:spChg chg="add del">
          <ac:chgData name="Yuval Abargil" userId="e720c7fd2f95b874" providerId="LiveId" clId="{D4E0B161-D12D-4B98-9939-7422E3F9B505}" dt="2021-12-29T11:50:49.679" v="855" actId="26606"/>
          <ac:spMkLst>
            <pc:docMk/>
            <pc:sldMk cId="3584988507" sldId="259"/>
            <ac:spMk id="20" creationId="{80B30ED8-273E-4C07-8568-2FE5CC5C483D}"/>
          </ac:spMkLst>
        </pc:spChg>
        <pc:picChg chg="add mod">
          <ac:chgData name="Yuval Abargil" userId="e720c7fd2f95b874" providerId="LiveId" clId="{D4E0B161-D12D-4B98-9939-7422E3F9B505}" dt="2021-12-30T07:10:56.950" v="3393" actId="1076"/>
          <ac:picMkLst>
            <pc:docMk/>
            <pc:sldMk cId="3584988507" sldId="259"/>
            <ac:picMk id="5" creationId="{DB4DED49-FFCA-465D-B3EA-7682BC6DE621}"/>
          </ac:picMkLst>
        </pc:picChg>
        <pc:picChg chg="mod ord">
          <ac:chgData name="Yuval Abargil" userId="e720c7fd2f95b874" providerId="LiveId" clId="{D4E0B161-D12D-4B98-9939-7422E3F9B505}" dt="2021-12-29T11:50:49.679" v="855" actId="26606"/>
          <ac:picMkLst>
            <pc:docMk/>
            <pc:sldMk cId="3584988507" sldId="259"/>
            <ac:picMk id="9" creationId="{A7567D93-7665-4830-8FD5-DF8CC770E07E}"/>
          </ac:picMkLst>
        </pc:picChg>
        <pc:cxnChg chg="add del">
          <ac:chgData name="Yuval Abargil" userId="e720c7fd2f95b874" providerId="LiveId" clId="{D4E0B161-D12D-4B98-9939-7422E3F9B505}" dt="2021-12-29T11:50:49.679" v="855" actId="26606"/>
          <ac:cxnSpMkLst>
            <pc:docMk/>
            <pc:sldMk cId="3584988507" sldId="259"/>
            <ac:cxnSpMk id="16" creationId="{EE504C98-6397-41C1-A8D8-2D9C4ED307E0}"/>
          </ac:cxnSpMkLst>
        </pc:cxnChg>
      </pc:sldChg>
      <pc:sldChg chg="ord">
        <pc:chgData name="Yuval Abargil" userId="e720c7fd2f95b874" providerId="LiveId" clId="{D4E0B161-D12D-4B98-9939-7422E3F9B505}" dt="2021-12-30T06:58:39.137" v="3065"/>
        <pc:sldMkLst>
          <pc:docMk/>
          <pc:sldMk cId="2338038910" sldId="260"/>
        </pc:sldMkLst>
      </pc:sldChg>
      <pc:sldChg chg="modSp del mod ord">
        <pc:chgData name="Yuval Abargil" userId="e720c7fd2f95b874" providerId="LiveId" clId="{D4E0B161-D12D-4B98-9939-7422E3F9B505}" dt="2021-12-30T07:06:12.603" v="3271" actId="47"/>
        <pc:sldMkLst>
          <pc:docMk/>
          <pc:sldMk cId="3664871729" sldId="261"/>
        </pc:sldMkLst>
        <pc:spChg chg="mod">
          <ac:chgData name="Yuval Abargil" userId="e720c7fd2f95b874" providerId="LiveId" clId="{D4E0B161-D12D-4B98-9939-7422E3F9B505}" dt="2021-12-30T07:04:24.290" v="3257" actId="113"/>
          <ac:spMkLst>
            <pc:docMk/>
            <pc:sldMk cId="3664871729" sldId="261"/>
            <ac:spMk id="2" creationId="{053DD034-B701-4D6A-AD5D-03935A9D269B}"/>
          </ac:spMkLst>
        </pc:spChg>
        <pc:spChg chg="mod">
          <ac:chgData name="Yuval Abargil" userId="e720c7fd2f95b874" providerId="LiveId" clId="{D4E0B161-D12D-4B98-9939-7422E3F9B505}" dt="2021-12-30T07:04:32.794" v="3259" actId="1076"/>
          <ac:spMkLst>
            <pc:docMk/>
            <pc:sldMk cId="3664871729" sldId="261"/>
            <ac:spMk id="3" creationId="{16A8A808-5B80-47A9-AA6C-CD997764D515}"/>
          </ac:spMkLst>
        </pc:spChg>
      </pc:sldChg>
      <pc:sldChg chg="del ord">
        <pc:chgData name="Yuval Abargil" userId="e720c7fd2f95b874" providerId="LiveId" clId="{D4E0B161-D12D-4B98-9939-7422E3F9B505}" dt="2021-12-30T07:06:52.350" v="3285" actId="47"/>
        <pc:sldMkLst>
          <pc:docMk/>
          <pc:sldMk cId="3658309417" sldId="262"/>
        </pc:sldMkLst>
      </pc:sldChg>
      <pc:sldChg chg="del">
        <pc:chgData name="Yuval Abargil" userId="e720c7fd2f95b874" providerId="LiveId" clId="{D4E0B161-D12D-4B98-9939-7422E3F9B505}" dt="2021-12-29T11:15:38.073" v="53" actId="2696"/>
        <pc:sldMkLst>
          <pc:docMk/>
          <pc:sldMk cId="786145802" sldId="263"/>
        </pc:sldMkLst>
      </pc:sldChg>
      <pc:sldChg chg="addSp delSp modSp mod">
        <pc:chgData name="Yuval Abargil" userId="e720c7fd2f95b874" providerId="LiveId" clId="{D4E0B161-D12D-4B98-9939-7422E3F9B505}" dt="2021-12-29T11:27:09.877" v="469" actId="20577"/>
        <pc:sldMkLst>
          <pc:docMk/>
          <pc:sldMk cId="650072157" sldId="264"/>
        </pc:sldMkLst>
        <pc:spChg chg="mod">
          <ac:chgData name="Yuval Abargil" userId="e720c7fd2f95b874" providerId="LiveId" clId="{D4E0B161-D12D-4B98-9939-7422E3F9B505}" dt="2021-12-29T11:27:09.877" v="469" actId="20577"/>
          <ac:spMkLst>
            <pc:docMk/>
            <pc:sldMk cId="650072157" sldId="264"/>
            <ac:spMk id="3" creationId="{C7BC4616-843A-4D63-9073-DAAD8A23B87B}"/>
          </ac:spMkLst>
        </pc:spChg>
        <pc:spChg chg="add mod">
          <ac:chgData name="Yuval Abargil" userId="e720c7fd2f95b874" providerId="LiveId" clId="{D4E0B161-D12D-4B98-9939-7422E3F9B505}" dt="2021-12-29T11:23:14.054" v="449" actId="255"/>
          <ac:spMkLst>
            <pc:docMk/>
            <pc:sldMk cId="650072157" sldId="264"/>
            <ac:spMk id="11" creationId="{98920703-5DD0-4130-9437-327641582C9D}"/>
          </ac:spMkLst>
        </pc:spChg>
        <pc:spChg chg="add del">
          <ac:chgData name="Yuval Abargil" userId="e720c7fd2f95b874" providerId="LiveId" clId="{D4E0B161-D12D-4B98-9939-7422E3F9B505}" dt="2021-12-29T11:24:10.566" v="459" actId="11529"/>
          <ac:spMkLst>
            <pc:docMk/>
            <pc:sldMk cId="650072157" sldId="264"/>
            <ac:spMk id="20" creationId="{675C2B43-8E92-4851-B130-67CF1806C6DF}"/>
          </ac:spMkLst>
        </pc:spChg>
        <pc:spChg chg="add mod ord">
          <ac:chgData name="Yuval Abargil" userId="e720c7fd2f95b874" providerId="LiveId" clId="{D4E0B161-D12D-4B98-9939-7422E3F9B505}" dt="2021-12-29T11:26:50.634" v="464" actId="167"/>
          <ac:spMkLst>
            <pc:docMk/>
            <pc:sldMk cId="650072157" sldId="264"/>
            <ac:spMk id="22" creationId="{20BED47A-8474-4F33-BEB4-EE443DDEB818}"/>
          </ac:spMkLst>
        </pc:spChg>
        <pc:picChg chg="mod">
          <ac:chgData name="Yuval Abargil" userId="e720c7fd2f95b874" providerId="LiveId" clId="{D4E0B161-D12D-4B98-9939-7422E3F9B505}" dt="2021-12-29T11:19:51.739" v="66" actId="1076"/>
          <ac:picMkLst>
            <pc:docMk/>
            <pc:sldMk cId="650072157" sldId="264"/>
            <ac:picMk id="5" creationId="{821A1FED-CB2D-41DD-9134-07376D439568}"/>
          </ac:picMkLst>
        </pc:picChg>
        <pc:picChg chg="mod">
          <ac:chgData name="Yuval Abargil" userId="e720c7fd2f95b874" providerId="LiveId" clId="{D4E0B161-D12D-4B98-9939-7422E3F9B505}" dt="2021-12-29T11:26:54.865" v="466" actId="1076"/>
          <ac:picMkLst>
            <pc:docMk/>
            <pc:sldMk cId="650072157" sldId="264"/>
            <ac:picMk id="7" creationId="{919D373F-C716-4F9B-8F7D-0811C6EFF8BD}"/>
          </ac:picMkLst>
        </pc:picChg>
        <pc:picChg chg="add mod">
          <ac:chgData name="Yuval Abargil" userId="e720c7fd2f95b874" providerId="LiveId" clId="{D4E0B161-D12D-4B98-9939-7422E3F9B505}" dt="2021-12-29T11:19:57.018" v="67" actId="1076"/>
          <ac:picMkLst>
            <pc:docMk/>
            <pc:sldMk cId="650072157" sldId="264"/>
            <ac:picMk id="9" creationId="{5C456C71-BD78-4F83-9C6D-8CB3952D9A4A}"/>
          </ac:picMkLst>
        </pc:picChg>
      </pc:sldChg>
      <pc:sldChg chg="modSp mod">
        <pc:chgData name="Yuval Abargil" userId="e720c7fd2f95b874" providerId="LiveId" clId="{D4E0B161-D12D-4B98-9939-7422E3F9B505}" dt="2021-12-29T10:48:13.253" v="46" actId="20577"/>
        <pc:sldMkLst>
          <pc:docMk/>
          <pc:sldMk cId="103592711" sldId="267"/>
        </pc:sldMkLst>
        <pc:spChg chg="mod">
          <ac:chgData name="Yuval Abargil" userId="e720c7fd2f95b874" providerId="LiveId" clId="{D4E0B161-D12D-4B98-9939-7422E3F9B505}" dt="2021-12-29T10:48:13.253" v="46" actId="20577"/>
          <ac:spMkLst>
            <pc:docMk/>
            <pc:sldMk cId="103592711" sldId="267"/>
            <ac:spMk id="3" creationId="{0BD68392-DBF9-4C48-BBCA-45226CB5CC37}"/>
          </ac:spMkLst>
        </pc:spChg>
      </pc:sldChg>
      <pc:sldChg chg="add">
        <pc:chgData name="Yuval Abargil" userId="e720c7fd2f95b874" providerId="LiveId" clId="{D4E0B161-D12D-4B98-9939-7422E3F9B505}" dt="2021-12-29T11:15:42.382" v="54" actId="2890"/>
        <pc:sldMkLst>
          <pc:docMk/>
          <pc:sldMk cId="3638244926" sldId="268"/>
        </pc:sldMkLst>
      </pc:sldChg>
      <pc:sldChg chg="addSp delSp modSp new mod setBg setClrOvrMap">
        <pc:chgData name="Yuval Abargil" userId="e720c7fd2f95b874" providerId="LiveId" clId="{D4E0B161-D12D-4B98-9939-7422E3F9B505}" dt="2021-12-30T06:30:20.242" v="2408" actId="1076"/>
        <pc:sldMkLst>
          <pc:docMk/>
          <pc:sldMk cId="2119561364" sldId="269"/>
        </pc:sldMkLst>
        <pc:spChg chg="mod">
          <ac:chgData name="Yuval Abargil" userId="e720c7fd2f95b874" providerId="LiveId" clId="{D4E0B161-D12D-4B98-9939-7422E3F9B505}" dt="2021-12-29T14:42:47.629" v="2391" actId="20577"/>
          <ac:spMkLst>
            <pc:docMk/>
            <pc:sldMk cId="2119561364" sldId="269"/>
            <ac:spMk id="2" creationId="{32B7269D-815A-4E9F-A1B9-29D2F12D1AED}"/>
          </ac:spMkLst>
        </pc:spChg>
        <pc:spChg chg="mod ord">
          <ac:chgData name="Yuval Abargil" userId="e720c7fd2f95b874" providerId="LiveId" clId="{D4E0B161-D12D-4B98-9939-7422E3F9B505}" dt="2021-12-29T12:02:35.164" v="1937" actId="20577"/>
          <ac:spMkLst>
            <pc:docMk/>
            <pc:sldMk cId="2119561364" sldId="269"/>
            <ac:spMk id="3" creationId="{5E7749D5-173D-40A5-883E-5A889B8538E6}"/>
          </ac:spMkLst>
        </pc:spChg>
        <pc:spChg chg="add del">
          <ac:chgData name="Yuval Abargil" userId="e720c7fd2f95b874" providerId="LiveId" clId="{D4E0B161-D12D-4B98-9939-7422E3F9B505}" dt="2021-12-29T11:52:25.741" v="916" actId="26606"/>
          <ac:spMkLst>
            <pc:docMk/>
            <pc:sldMk cId="2119561364" sldId="269"/>
            <ac:spMk id="10" creationId="{2550BE34-C2B8-49B8-8519-67A8CAD51AE9}"/>
          </ac:spMkLst>
        </pc:spChg>
        <pc:spChg chg="add del">
          <ac:chgData name="Yuval Abargil" userId="e720c7fd2f95b874" providerId="LiveId" clId="{D4E0B161-D12D-4B98-9939-7422E3F9B505}" dt="2021-12-29T11:52:25.741" v="916" actId="26606"/>
          <ac:spMkLst>
            <pc:docMk/>
            <pc:sldMk cId="2119561364" sldId="269"/>
            <ac:spMk id="12" creationId="{A7457DD9-5A45-400A-AB4B-4B4EDECA25F1}"/>
          </ac:spMkLst>
        </pc:spChg>
        <pc:spChg chg="add del">
          <ac:chgData name="Yuval Abargil" userId="e720c7fd2f95b874" providerId="LiveId" clId="{D4E0B161-D12D-4B98-9939-7422E3F9B505}" dt="2021-12-29T11:52:25.741" v="916" actId="26606"/>
          <ac:spMkLst>
            <pc:docMk/>
            <pc:sldMk cId="2119561364" sldId="269"/>
            <ac:spMk id="14" creationId="{441CF7D6-A660-431A-B0BB-140A0D5556B6}"/>
          </ac:spMkLst>
        </pc:spChg>
        <pc:spChg chg="add del">
          <ac:chgData name="Yuval Abargil" userId="e720c7fd2f95b874" providerId="LiveId" clId="{D4E0B161-D12D-4B98-9939-7422E3F9B505}" dt="2021-12-29T11:52:25.741" v="916" actId="26606"/>
          <ac:spMkLst>
            <pc:docMk/>
            <pc:sldMk cId="2119561364" sldId="269"/>
            <ac:spMk id="16" creationId="{0570A85B-3810-4F95-97B0-CBF4CCDB381C}"/>
          </ac:spMkLst>
        </pc:spChg>
        <pc:spChg chg="add del">
          <ac:chgData name="Yuval Abargil" userId="e720c7fd2f95b874" providerId="LiveId" clId="{D4E0B161-D12D-4B98-9939-7422E3F9B505}" dt="2021-12-29T11:52:27.412" v="918" actId="26606"/>
          <ac:spMkLst>
            <pc:docMk/>
            <pc:sldMk cId="2119561364" sldId="269"/>
            <ac:spMk id="18" creationId="{1A95671B-3CC6-4792-9114-B74FAEA224E6}"/>
          </ac:spMkLst>
        </pc:spChg>
        <pc:spChg chg="add del">
          <ac:chgData name="Yuval Abargil" userId="e720c7fd2f95b874" providerId="LiveId" clId="{D4E0B161-D12D-4B98-9939-7422E3F9B505}" dt="2021-12-29T11:52:33.759" v="920" actId="26606"/>
          <ac:spMkLst>
            <pc:docMk/>
            <pc:sldMk cId="2119561364" sldId="269"/>
            <ac:spMk id="20" creationId="{66E48AFA-8884-4F68-A44F-D2C1E8609C5A}"/>
          </ac:spMkLst>
        </pc:spChg>
        <pc:spChg chg="add del">
          <ac:chgData name="Yuval Abargil" userId="e720c7fd2f95b874" providerId="LiveId" clId="{D4E0B161-D12D-4B98-9939-7422E3F9B505}" dt="2021-12-29T11:52:33.759" v="920" actId="26606"/>
          <ac:spMkLst>
            <pc:docMk/>
            <pc:sldMk cId="2119561364" sldId="269"/>
            <ac:spMk id="21" creationId="{969D19A6-08CB-498C-93EC-3FFB021FC68A}"/>
          </ac:spMkLst>
        </pc:spChg>
        <pc:spChg chg="add del">
          <ac:chgData name="Yuval Abargil" userId="e720c7fd2f95b874" providerId="LiveId" clId="{D4E0B161-D12D-4B98-9939-7422E3F9B505}" dt="2021-12-29T11:52:35.259" v="922" actId="26606"/>
          <ac:spMkLst>
            <pc:docMk/>
            <pc:sldMk cId="2119561364" sldId="269"/>
            <ac:spMk id="23" creationId="{1A95671B-3CC6-4792-9114-B74FAEA224E6}"/>
          </ac:spMkLst>
        </pc:spChg>
        <pc:spChg chg="add del">
          <ac:chgData name="Yuval Abargil" userId="e720c7fd2f95b874" providerId="LiveId" clId="{D4E0B161-D12D-4B98-9939-7422E3F9B505}" dt="2021-12-29T11:52:36.791" v="924" actId="26606"/>
          <ac:spMkLst>
            <pc:docMk/>
            <pc:sldMk cId="2119561364" sldId="269"/>
            <ac:spMk id="25" creationId="{66E48AFA-8884-4F68-A44F-D2C1E8609C5A}"/>
          </ac:spMkLst>
        </pc:spChg>
        <pc:spChg chg="add del">
          <ac:chgData name="Yuval Abargil" userId="e720c7fd2f95b874" providerId="LiveId" clId="{D4E0B161-D12D-4B98-9939-7422E3F9B505}" dt="2021-12-29T11:52:36.791" v="924" actId="26606"/>
          <ac:spMkLst>
            <pc:docMk/>
            <pc:sldMk cId="2119561364" sldId="269"/>
            <ac:spMk id="26" creationId="{969D19A6-08CB-498C-93EC-3FFB021FC68A}"/>
          </ac:spMkLst>
        </pc:spChg>
        <pc:spChg chg="add del">
          <ac:chgData name="Yuval Abargil" userId="e720c7fd2f95b874" providerId="LiveId" clId="{D4E0B161-D12D-4B98-9939-7422E3F9B505}" dt="2021-12-29T11:52:37.839" v="926" actId="26606"/>
          <ac:spMkLst>
            <pc:docMk/>
            <pc:sldMk cId="2119561364" sldId="269"/>
            <ac:spMk id="28" creationId="{1A95671B-3CC6-4792-9114-B74FAEA224E6}"/>
          </ac:spMkLst>
        </pc:spChg>
        <pc:spChg chg="add del">
          <ac:chgData name="Yuval Abargil" userId="e720c7fd2f95b874" providerId="LiveId" clId="{D4E0B161-D12D-4B98-9939-7422E3F9B505}" dt="2021-12-29T11:52:40.361" v="928" actId="26606"/>
          <ac:spMkLst>
            <pc:docMk/>
            <pc:sldMk cId="2119561364" sldId="269"/>
            <ac:spMk id="32" creationId="{A3BAF07C-C39E-42EB-BB22-8D46691D9735}"/>
          </ac:spMkLst>
        </pc:spChg>
        <pc:spChg chg="add del">
          <ac:chgData name="Yuval Abargil" userId="e720c7fd2f95b874" providerId="LiveId" clId="{D4E0B161-D12D-4B98-9939-7422E3F9B505}" dt="2021-12-29T11:52:40.361" v="928" actId="26606"/>
          <ac:spMkLst>
            <pc:docMk/>
            <pc:sldMk cId="2119561364" sldId="269"/>
            <ac:spMk id="33" creationId="{44C110BA-81E8-4247-853A-5F2B93E92E46}"/>
          </ac:spMkLst>
        </pc:spChg>
        <pc:spChg chg="add del">
          <ac:chgData name="Yuval Abargil" userId="e720c7fd2f95b874" providerId="LiveId" clId="{D4E0B161-D12D-4B98-9939-7422E3F9B505}" dt="2021-12-29T11:52:42.184" v="930" actId="26606"/>
          <ac:spMkLst>
            <pc:docMk/>
            <pc:sldMk cId="2119561364" sldId="269"/>
            <ac:spMk id="45" creationId="{32AEEBC8-9D30-42EF-95F2-386C2653FBF0}"/>
          </ac:spMkLst>
        </pc:spChg>
        <pc:spChg chg="add del">
          <ac:chgData name="Yuval Abargil" userId="e720c7fd2f95b874" providerId="LiveId" clId="{D4E0B161-D12D-4B98-9939-7422E3F9B505}" dt="2021-12-29T11:52:42.184" v="930" actId="26606"/>
          <ac:spMkLst>
            <pc:docMk/>
            <pc:sldMk cId="2119561364" sldId="269"/>
            <ac:spMk id="46" creationId="{3529E97A-97C3-40EA-8A04-5C02398D568F}"/>
          </ac:spMkLst>
        </pc:spChg>
        <pc:spChg chg="add del">
          <ac:chgData name="Yuval Abargil" userId="e720c7fd2f95b874" providerId="LiveId" clId="{D4E0B161-D12D-4B98-9939-7422E3F9B505}" dt="2021-12-29T11:52:42.184" v="930" actId="26606"/>
          <ac:spMkLst>
            <pc:docMk/>
            <pc:sldMk cId="2119561364" sldId="269"/>
            <ac:spMk id="47" creationId="{59FA8C2E-A5A7-4490-927A-7CD58343EDBB}"/>
          </ac:spMkLst>
        </pc:spChg>
        <pc:spChg chg="add del">
          <ac:chgData name="Yuval Abargil" userId="e720c7fd2f95b874" providerId="LiveId" clId="{D4E0B161-D12D-4B98-9939-7422E3F9B505}" dt="2021-12-29T11:52:51.383" v="932" actId="26606"/>
          <ac:spMkLst>
            <pc:docMk/>
            <pc:sldMk cId="2119561364" sldId="269"/>
            <ac:spMk id="49" creationId="{1A95671B-3CC6-4792-9114-B74FAEA224E6}"/>
          </ac:spMkLst>
        </pc:spChg>
        <pc:spChg chg="add del">
          <ac:chgData name="Yuval Abargil" userId="e720c7fd2f95b874" providerId="LiveId" clId="{D4E0B161-D12D-4B98-9939-7422E3F9B505}" dt="2021-12-29T11:52:51.797" v="934" actId="26606"/>
          <ac:spMkLst>
            <pc:docMk/>
            <pc:sldMk cId="2119561364" sldId="269"/>
            <ac:spMk id="51" creationId="{66E48AFA-8884-4F68-A44F-D2C1E8609C5A}"/>
          </ac:spMkLst>
        </pc:spChg>
        <pc:spChg chg="add del">
          <ac:chgData name="Yuval Abargil" userId="e720c7fd2f95b874" providerId="LiveId" clId="{D4E0B161-D12D-4B98-9939-7422E3F9B505}" dt="2021-12-29T11:52:51.797" v="934" actId="26606"/>
          <ac:spMkLst>
            <pc:docMk/>
            <pc:sldMk cId="2119561364" sldId="269"/>
            <ac:spMk id="52" creationId="{969D19A6-08CB-498C-93EC-3FFB021FC68A}"/>
          </ac:spMkLst>
        </pc:spChg>
        <pc:spChg chg="add del">
          <ac:chgData name="Yuval Abargil" userId="e720c7fd2f95b874" providerId="LiveId" clId="{D4E0B161-D12D-4B98-9939-7422E3F9B505}" dt="2021-12-29T11:52:53.684" v="936" actId="26606"/>
          <ac:spMkLst>
            <pc:docMk/>
            <pc:sldMk cId="2119561364" sldId="269"/>
            <ac:spMk id="54" creationId="{1A95671B-3CC6-4792-9114-B74FAEA224E6}"/>
          </ac:spMkLst>
        </pc:spChg>
        <pc:spChg chg="add del">
          <ac:chgData name="Yuval Abargil" userId="e720c7fd2f95b874" providerId="LiveId" clId="{D4E0B161-D12D-4B98-9939-7422E3F9B505}" dt="2021-12-29T11:52:54.291" v="938" actId="26606"/>
          <ac:spMkLst>
            <pc:docMk/>
            <pc:sldMk cId="2119561364" sldId="269"/>
            <ac:spMk id="56" creationId="{2550BE34-C2B8-49B8-8519-67A8CAD51AE9}"/>
          </ac:spMkLst>
        </pc:spChg>
        <pc:spChg chg="add del">
          <ac:chgData name="Yuval Abargil" userId="e720c7fd2f95b874" providerId="LiveId" clId="{D4E0B161-D12D-4B98-9939-7422E3F9B505}" dt="2021-12-29T11:52:54.291" v="938" actId="26606"/>
          <ac:spMkLst>
            <pc:docMk/>
            <pc:sldMk cId="2119561364" sldId="269"/>
            <ac:spMk id="57" creationId="{A7457DD9-5A45-400A-AB4B-4B4EDECA25F1}"/>
          </ac:spMkLst>
        </pc:spChg>
        <pc:spChg chg="add del">
          <ac:chgData name="Yuval Abargil" userId="e720c7fd2f95b874" providerId="LiveId" clId="{D4E0B161-D12D-4B98-9939-7422E3F9B505}" dt="2021-12-29T11:52:54.291" v="938" actId="26606"/>
          <ac:spMkLst>
            <pc:docMk/>
            <pc:sldMk cId="2119561364" sldId="269"/>
            <ac:spMk id="58" creationId="{441CF7D6-A660-431A-B0BB-140A0D5556B6}"/>
          </ac:spMkLst>
        </pc:spChg>
        <pc:spChg chg="add del">
          <ac:chgData name="Yuval Abargil" userId="e720c7fd2f95b874" providerId="LiveId" clId="{D4E0B161-D12D-4B98-9939-7422E3F9B505}" dt="2021-12-29T11:52:54.291" v="938" actId="26606"/>
          <ac:spMkLst>
            <pc:docMk/>
            <pc:sldMk cId="2119561364" sldId="269"/>
            <ac:spMk id="59" creationId="{0570A85B-3810-4F95-97B0-CBF4CCDB381C}"/>
          </ac:spMkLst>
        </pc:spChg>
        <pc:spChg chg="add del">
          <ac:chgData name="Yuval Abargil" userId="e720c7fd2f95b874" providerId="LiveId" clId="{D4E0B161-D12D-4B98-9939-7422E3F9B505}" dt="2021-12-29T11:52:56.483" v="940" actId="26606"/>
          <ac:spMkLst>
            <pc:docMk/>
            <pc:sldMk cId="2119561364" sldId="269"/>
            <ac:spMk id="61" creationId="{1A95671B-3CC6-4792-9114-B74FAEA224E6}"/>
          </ac:spMkLst>
        </pc:spChg>
        <pc:spChg chg="add del">
          <ac:chgData name="Yuval Abargil" userId="e720c7fd2f95b874" providerId="LiveId" clId="{D4E0B161-D12D-4B98-9939-7422E3F9B505}" dt="2021-12-29T11:52:57.191" v="942" actId="26606"/>
          <ac:spMkLst>
            <pc:docMk/>
            <pc:sldMk cId="2119561364" sldId="269"/>
            <ac:spMk id="63" creationId="{2550BE34-C2B8-49B8-8519-67A8CAD51AE9}"/>
          </ac:spMkLst>
        </pc:spChg>
        <pc:spChg chg="add del">
          <ac:chgData name="Yuval Abargil" userId="e720c7fd2f95b874" providerId="LiveId" clId="{D4E0B161-D12D-4B98-9939-7422E3F9B505}" dt="2021-12-29T11:52:57.191" v="942" actId="26606"/>
          <ac:spMkLst>
            <pc:docMk/>
            <pc:sldMk cId="2119561364" sldId="269"/>
            <ac:spMk id="64" creationId="{A7457DD9-5A45-400A-AB4B-4B4EDECA25F1}"/>
          </ac:spMkLst>
        </pc:spChg>
        <pc:spChg chg="add del">
          <ac:chgData name="Yuval Abargil" userId="e720c7fd2f95b874" providerId="LiveId" clId="{D4E0B161-D12D-4B98-9939-7422E3F9B505}" dt="2021-12-29T11:52:57.191" v="942" actId="26606"/>
          <ac:spMkLst>
            <pc:docMk/>
            <pc:sldMk cId="2119561364" sldId="269"/>
            <ac:spMk id="65" creationId="{441CF7D6-A660-431A-B0BB-140A0D5556B6}"/>
          </ac:spMkLst>
        </pc:spChg>
        <pc:spChg chg="add del">
          <ac:chgData name="Yuval Abargil" userId="e720c7fd2f95b874" providerId="LiveId" clId="{D4E0B161-D12D-4B98-9939-7422E3F9B505}" dt="2021-12-29T11:52:57.191" v="942" actId="26606"/>
          <ac:spMkLst>
            <pc:docMk/>
            <pc:sldMk cId="2119561364" sldId="269"/>
            <ac:spMk id="66" creationId="{0570A85B-3810-4F95-97B0-CBF4CCDB381C}"/>
          </ac:spMkLst>
        </pc:spChg>
        <pc:spChg chg="add del">
          <ac:chgData name="Yuval Abargil" userId="e720c7fd2f95b874" providerId="LiveId" clId="{D4E0B161-D12D-4B98-9939-7422E3F9B505}" dt="2021-12-29T11:52:58.364" v="944" actId="26606"/>
          <ac:spMkLst>
            <pc:docMk/>
            <pc:sldMk cId="2119561364" sldId="269"/>
            <ac:spMk id="68" creationId="{1A95671B-3CC6-4792-9114-B74FAEA224E6}"/>
          </ac:spMkLst>
        </pc:spChg>
        <pc:spChg chg="add del">
          <ac:chgData name="Yuval Abargil" userId="e720c7fd2f95b874" providerId="LiveId" clId="{D4E0B161-D12D-4B98-9939-7422E3F9B505}" dt="2021-12-29T11:53:02.115" v="946" actId="26606"/>
          <ac:spMkLst>
            <pc:docMk/>
            <pc:sldMk cId="2119561364" sldId="269"/>
            <ac:spMk id="70" creationId="{66E48AFA-8884-4F68-A44F-D2C1E8609C5A}"/>
          </ac:spMkLst>
        </pc:spChg>
        <pc:spChg chg="add del">
          <ac:chgData name="Yuval Abargil" userId="e720c7fd2f95b874" providerId="LiveId" clId="{D4E0B161-D12D-4B98-9939-7422E3F9B505}" dt="2021-12-29T11:53:02.115" v="946" actId="26606"/>
          <ac:spMkLst>
            <pc:docMk/>
            <pc:sldMk cId="2119561364" sldId="269"/>
            <ac:spMk id="71" creationId="{969D19A6-08CB-498C-93EC-3FFB021FC68A}"/>
          </ac:spMkLst>
        </pc:spChg>
        <pc:spChg chg="add">
          <ac:chgData name="Yuval Abargil" userId="e720c7fd2f95b874" providerId="LiveId" clId="{D4E0B161-D12D-4B98-9939-7422E3F9B505}" dt="2021-12-29T11:53:02.119" v="947" actId="26606"/>
          <ac:spMkLst>
            <pc:docMk/>
            <pc:sldMk cId="2119561364" sldId="269"/>
            <ac:spMk id="73" creationId="{1A95671B-3CC6-4792-9114-B74FAEA224E6}"/>
          </ac:spMkLst>
        </pc:spChg>
        <pc:grpChg chg="add del">
          <ac:chgData name="Yuval Abargil" userId="e720c7fd2f95b874" providerId="LiveId" clId="{D4E0B161-D12D-4B98-9939-7422E3F9B505}" dt="2021-12-29T11:52:40.361" v="928" actId="26606"/>
          <ac:grpSpMkLst>
            <pc:docMk/>
            <pc:sldMk cId="2119561364" sldId="269"/>
            <ac:grpSpMk id="34" creationId="{D8E9CF54-0466-4261-9E62-0249E60E1886}"/>
          </ac:grpSpMkLst>
        </pc:grpChg>
        <pc:picChg chg="add del mod">
          <ac:chgData name="Yuval Abargil" userId="e720c7fd2f95b874" providerId="LiveId" clId="{D4E0B161-D12D-4B98-9939-7422E3F9B505}" dt="2021-12-30T06:29:59.005" v="2402" actId="478"/>
          <ac:picMkLst>
            <pc:docMk/>
            <pc:sldMk cId="2119561364" sldId="269"/>
            <ac:picMk id="5" creationId="{78663623-0020-4D66-B207-BC01194F9345}"/>
          </ac:picMkLst>
        </pc:picChg>
        <pc:picChg chg="add mod">
          <ac:chgData name="Yuval Abargil" userId="e720c7fd2f95b874" providerId="LiveId" clId="{D4E0B161-D12D-4B98-9939-7422E3F9B505}" dt="2021-12-30T06:30:20.242" v="2408" actId="1076"/>
          <ac:picMkLst>
            <pc:docMk/>
            <pc:sldMk cId="2119561364" sldId="269"/>
            <ac:picMk id="7" creationId="{AB2DC84E-1EF2-484C-9B78-5B26AEDFCC34}"/>
          </ac:picMkLst>
        </pc:picChg>
      </pc:sldChg>
      <pc:sldChg chg="addSp delSp modSp new mod ord setBg">
        <pc:chgData name="Yuval Abargil" userId="e720c7fd2f95b874" providerId="LiveId" clId="{D4E0B161-D12D-4B98-9939-7422E3F9B505}" dt="2021-12-30T07:25:11.558" v="3417" actId="20577"/>
        <pc:sldMkLst>
          <pc:docMk/>
          <pc:sldMk cId="3455485739" sldId="270"/>
        </pc:sldMkLst>
        <pc:spChg chg="mod">
          <ac:chgData name="Yuval Abargil" userId="e720c7fd2f95b874" providerId="LiveId" clId="{D4E0B161-D12D-4B98-9939-7422E3F9B505}" dt="2021-12-30T07:10:16.980" v="3392" actId="26606"/>
          <ac:spMkLst>
            <pc:docMk/>
            <pc:sldMk cId="3455485739" sldId="270"/>
            <ac:spMk id="2" creationId="{FABF5523-FF84-43EC-B830-D5D478FE3F00}"/>
          </ac:spMkLst>
        </pc:spChg>
        <pc:spChg chg="del">
          <ac:chgData name="Yuval Abargil" userId="e720c7fd2f95b874" providerId="LiveId" clId="{D4E0B161-D12D-4B98-9939-7422E3F9B505}" dt="2021-12-29T14:37:31.844" v="1943"/>
          <ac:spMkLst>
            <pc:docMk/>
            <pc:sldMk cId="3455485739" sldId="270"/>
            <ac:spMk id="3" creationId="{88D2ED1B-CD6D-4C5D-AAA2-0BE1DB6CBF91}"/>
          </ac:spMkLst>
        </pc:spChg>
        <pc:spChg chg="add del">
          <ac:chgData name="Yuval Abargil" userId="e720c7fd2f95b874" providerId="LiveId" clId="{D4E0B161-D12D-4B98-9939-7422E3F9B505}" dt="2021-12-29T14:37:44.143" v="1947" actId="26606"/>
          <ac:spMkLst>
            <pc:docMk/>
            <pc:sldMk cId="3455485739" sldId="270"/>
            <ac:spMk id="9" creationId="{4A74D97A-A5AF-4CF5-8206-C6D8CC127E7A}"/>
          </ac:spMkLst>
        </pc:spChg>
        <pc:spChg chg="add del">
          <ac:chgData name="Yuval Abargil" userId="e720c7fd2f95b874" providerId="LiveId" clId="{D4E0B161-D12D-4B98-9939-7422E3F9B505}" dt="2021-12-29T14:37:41.368" v="1945" actId="26606"/>
          <ac:spMkLst>
            <pc:docMk/>
            <pc:sldMk cId="3455485739" sldId="270"/>
            <ac:spMk id="10" creationId="{6753252F-4873-4F63-801D-CC719279A7D5}"/>
          </ac:spMkLst>
        </pc:spChg>
        <pc:spChg chg="add del">
          <ac:chgData name="Yuval Abargil" userId="e720c7fd2f95b874" providerId="LiveId" clId="{D4E0B161-D12D-4B98-9939-7422E3F9B505}" dt="2021-12-29T14:37:41.368" v="1945" actId="26606"/>
          <ac:spMkLst>
            <pc:docMk/>
            <pc:sldMk cId="3455485739" sldId="270"/>
            <ac:spMk id="12" creationId="{047C8CCB-F95D-4249-92DD-651249D3535A}"/>
          </ac:spMkLst>
        </pc:spChg>
        <pc:spChg chg="add del">
          <ac:chgData name="Yuval Abargil" userId="e720c7fd2f95b874" providerId="LiveId" clId="{D4E0B161-D12D-4B98-9939-7422E3F9B505}" dt="2021-12-29T14:37:44.143" v="1947" actId="26606"/>
          <ac:spMkLst>
            <pc:docMk/>
            <pc:sldMk cId="3455485739" sldId="270"/>
            <ac:spMk id="14" creationId="{73DE2CFE-42F2-48F0-8706-5264E012B10C}"/>
          </ac:spMkLst>
        </pc:spChg>
        <pc:spChg chg="add del">
          <ac:chgData name="Yuval Abargil" userId="e720c7fd2f95b874" providerId="LiveId" clId="{D4E0B161-D12D-4B98-9939-7422E3F9B505}" dt="2021-12-29T14:37:45.644" v="1949" actId="26606"/>
          <ac:spMkLst>
            <pc:docMk/>
            <pc:sldMk cId="3455485739" sldId="270"/>
            <ac:spMk id="16" creationId="{6753252F-4873-4F63-801D-CC719279A7D5}"/>
          </ac:spMkLst>
        </pc:spChg>
        <pc:spChg chg="add del">
          <ac:chgData name="Yuval Abargil" userId="e720c7fd2f95b874" providerId="LiveId" clId="{D4E0B161-D12D-4B98-9939-7422E3F9B505}" dt="2021-12-29T14:37:45.644" v="1949" actId="26606"/>
          <ac:spMkLst>
            <pc:docMk/>
            <pc:sldMk cId="3455485739" sldId="270"/>
            <ac:spMk id="17" creationId="{047C8CCB-F95D-4249-92DD-651249D3535A}"/>
          </ac:spMkLst>
        </pc:spChg>
        <pc:spChg chg="add del">
          <ac:chgData name="Yuval Abargil" userId="e720c7fd2f95b874" providerId="LiveId" clId="{D4E0B161-D12D-4B98-9939-7422E3F9B505}" dt="2021-12-29T14:38:01.528" v="1951" actId="26606"/>
          <ac:spMkLst>
            <pc:docMk/>
            <pc:sldMk cId="3455485739" sldId="270"/>
            <ac:spMk id="21" creationId="{2B566528-1B12-4246-9431-5C2D7D081168}"/>
          </ac:spMkLst>
        </pc:spChg>
        <pc:spChg chg="add mod">
          <ac:chgData name="Yuval Abargil" userId="e720c7fd2f95b874" providerId="LiveId" clId="{D4E0B161-D12D-4B98-9939-7422E3F9B505}" dt="2021-12-30T07:25:11.558" v="3417" actId="20577"/>
          <ac:spMkLst>
            <pc:docMk/>
            <pc:sldMk cId="3455485739" sldId="270"/>
            <ac:spMk id="22" creationId="{89F09ED0-9ED8-4CCE-88ED-0570180849EA}"/>
          </ac:spMkLst>
        </pc:spChg>
        <pc:spChg chg="add del">
          <ac:chgData name="Yuval Abargil" userId="e720c7fd2f95b874" providerId="LiveId" clId="{D4E0B161-D12D-4B98-9939-7422E3F9B505}" dt="2021-12-30T07:10:16.980" v="3392" actId="26606"/>
          <ac:spMkLst>
            <pc:docMk/>
            <pc:sldMk cId="3455485739" sldId="270"/>
            <ac:spMk id="29" creationId="{2B566528-1B12-4246-9431-5C2D7D081168}"/>
          </ac:spMkLst>
        </pc:spChg>
        <pc:spChg chg="add del">
          <ac:chgData name="Yuval Abargil" userId="e720c7fd2f95b874" providerId="LiveId" clId="{D4E0B161-D12D-4B98-9939-7422E3F9B505}" dt="2021-12-30T07:10:16.980" v="3392" actId="26606"/>
          <ac:spMkLst>
            <pc:docMk/>
            <pc:sldMk cId="3455485739" sldId="270"/>
            <ac:spMk id="31" creationId="{D3F51FEB-38FB-4F6C-9F7B-2F2AFAB65463}"/>
          </ac:spMkLst>
        </pc:spChg>
        <pc:spChg chg="add del">
          <ac:chgData name="Yuval Abargil" userId="e720c7fd2f95b874" providerId="LiveId" clId="{D4E0B161-D12D-4B98-9939-7422E3F9B505}" dt="2021-12-30T07:10:16.980" v="3392" actId="26606"/>
          <ac:spMkLst>
            <pc:docMk/>
            <pc:sldMk cId="3455485739" sldId="270"/>
            <ac:spMk id="33" creationId="{1E547BA6-BAE0-43BB-A7CA-60F69CE252F0}"/>
          </ac:spMkLst>
        </pc:spChg>
        <pc:spChg chg="add del">
          <ac:chgData name="Yuval Abargil" userId="e720c7fd2f95b874" providerId="LiveId" clId="{D4E0B161-D12D-4B98-9939-7422E3F9B505}" dt="2021-12-30T07:10:15.469" v="3389" actId="26606"/>
          <ac:spMkLst>
            <pc:docMk/>
            <pc:sldMk cId="3455485739" sldId="270"/>
            <ac:spMk id="42" creationId="{131BAD53-4E89-4F62-BBB7-26359763ED39}"/>
          </ac:spMkLst>
        </pc:spChg>
        <pc:spChg chg="add del">
          <ac:chgData name="Yuval Abargil" userId="e720c7fd2f95b874" providerId="LiveId" clId="{D4E0B161-D12D-4B98-9939-7422E3F9B505}" dt="2021-12-30T07:10:15.469" v="3389" actId="26606"/>
          <ac:spMkLst>
            <pc:docMk/>
            <pc:sldMk cId="3455485739" sldId="270"/>
            <ac:spMk id="44" creationId="{62756DA2-40EB-4C6F-B962-5822FFB54FB6}"/>
          </ac:spMkLst>
        </pc:spChg>
        <pc:spChg chg="add del">
          <ac:chgData name="Yuval Abargil" userId="e720c7fd2f95b874" providerId="LiveId" clId="{D4E0B161-D12D-4B98-9939-7422E3F9B505}" dt="2021-12-30T07:10:16.973" v="3391" actId="26606"/>
          <ac:spMkLst>
            <pc:docMk/>
            <pc:sldMk cId="3455485739" sldId="270"/>
            <ac:spMk id="46" creationId="{2B97F24A-32CE-4C1C-A50D-3016B394DCFB}"/>
          </ac:spMkLst>
        </pc:spChg>
        <pc:spChg chg="add del">
          <ac:chgData name="Yuval Abargil" userId="e720c7fd2f95b874" providerId="LiveId" clId="{D4E0B161-D12D-4B98-9939-7422E3F9B505}" dt="2021-12-30T07:10:16.973" v="3391" actId="26606"/>
          <ac:spMkLst>
            <pc:docMk/>
            <pc:sldMk cId="3455485739" sldId="270"/>
            <ac:spMk id="47" creationId="{CD8B4F24-440B-49E9-B85D-733523DC064B}"/>
          </ac:spMkLst>
        </pc:spChg>
        <pc:spChg chg="add">
          <ac:chgData name="Yuval Abargil" userId="e720c7fd2f95b874" providerId="LiveId" clId="{D4E0B161-D12D-4B98-9939-7422E3F9B505}" dt="2021-12-30T07:10:16.980" v="3392" actId="26606"/>
          <ac:spMkLst>
            <pc:docMk/>
            <pc:sldMk cId="3455485739" sldId="270"/>
            <ac:spMk id="49" creationId="{131BAD53-4E89-4F62-BBB7-26359763ED39}"/>
          </ac:spMkLst>
        </pc:spChg>
        <pc:spChg chg="add">
          <ac:chgData name="Yuval Abargil" userId="e720c7fd2f95b874" providerId="LiveId" clId="{D4E0B161-D12D-4B98-9939-7422E3F9B505}" dt="2021-12-30T07:10:16.980" v="3392" actId="26606"/>
          <ac:spMkLst>
            <pc:docMk/>
            <pc:sldMk cId="3455485739" sldId="270"/>
            <ac:spMk id="50" creationId="{62756DA2-40EB-4C6F-B962-5822FFB54FB6}"/>
          </ac:spMkLst>
        </pc:spChg>
        <pc:grpChg chg="add del">
          <ac:chgData name="Yuval Abargil" userId="e720c7fd2f95b874" providerId="LiveId" clId="{D4E0B161-D12D-4B98-9939-7422E3F9B505}" dt="2021-12-29T14:38:01.528" v="1951" actId="26606"/>
          <ac:grpSpMkLst>
            <pc:docMk/>
            <pc:sldMk cId="3455485739" sldId="270"/>
            <ac:grpSpMk id="18" creationId="{5995D10D-E9C9-47DB-AE7E-801FEF38F5C9}"/>
          </ac:grpSpMkLst>
        </pc:grpChg>
        <pc:grpChg chg="add del">
          <ac:chgData name="Yuval Abargil" userId="e720c7fd2f95b874" providerId="LiveId" clId="{D4E0B161-D12D-4B98-9939-7422E3F9B505}" dt="2021-12-29T14:38:01.528" v="1951" actId="26606"/>
          <ac:grpSpMkLst>
            <pc:docMk/>
            <pc:sldMk cId="3455485739" sldId="270"/>
            <ac:grpSpMk id="23" creationId="{828A5161-06F1-46CF-8AD7-844680A59E13}"/>
          </ac:grpSpMkLst>
        </pc:grpChg>
        <pc:grpChg chg="add del">
          <ac:chgData name="Yuval Abargil" userId="e720c7fd2f95b874" providerId="LiveId" clId="{D4E0B161-D12D-4B98-9939-7422E3F9B505}" dt="2021-12-30T07:10:16.980" v="3392" actId="26606"/>
          <ac:grpSpMkLst>
            <pc:docMk/>
            <pc:sldMk cId="3455485739" sldId="270"/>
            <ac:grpSpMk id="35" creationId="{15CBE6EC-46EF-45D9-8E16-DCDC5917CA31}"/>
          </ac:grpSpMkLst>
        </pc:grpChg>
        <pc:picChg chg="add del mod">
          <ac:chgData name="Yuval Abargil" userId="e720c7fd2f95b874" providerId="LiveId" clId="{D4E0B161-D12D-4B98-9939-7422E3F9B505}" dt="2021-12-30T06:31:07.848" v="2411" actId="478"/>
          <ac:picMkLst>
            <pc:docMk/>
            <pc:sldMk cId="3455485739" sldId="270"/>
            <ac:picMk id="5" creationId="{71648531-E747-4FCF-A98B-74987631A11E}"/>
          </ac:picMkLst>
        </pc:picChg>
        <pc:picChg chg="add del mod">
          <ac:chgData name="Yuval Abargil" userId="e720c7fd2f95b874" providerId="LiveId" clId="{D4E0B161-D12D-4B98-9939-7422E3F9B505}" dt="2021-12-30T06:30:57.769" v="2410"/>
          <ac:picMkLst>
            <pc:docMk/>
            <pc:sldMk cId="3455485739" sldId="270"/>
            <ac:picMk id="7" creationId="{029531CE-499E-47BD-A93A-917F9D5E4274}"/>
          </ac:picMkLst>
        </pc:picChg>
        <pc:picChg chg="add mod">
          <ac:chgData name="Yuval Abargil" userId="e720c7fd2f95b874" providerId="LiveId" clId="{D4E0B161-D12D-4B98-9939-7422E3F9B505}" dt="2021-12-30T07:10:16.980" v="3392" actId="26606"/>
          <ac:picMkLst>
            <pc:docMk/>
            <pc:sldMk cId="3455485739" sldId="270"/>
            <ac:picMk id="11" creationId="{9C2081FB-B73B-445D-A706-2F825872564E}"/>
          </ac:picMkLst>
        </pc:picChg>
      </pc:sldChg>
      <pc:sldChg chg="addSp delSp modSp new mod setBg">
        <pc:chgData name="Yuval Abargil" userId="e720c7fd2f95b874" providerId="LiveId" clId="{D4E0B161-D12D-4B98-9939-7422E3F9B505}" dt="2021-12-30T07:25:06.799" v="3416" actId="20577"/>
        <pc:sldMkLst>
          <pc:docMk/>
          <pc:sldMk cId="4158933175" sldId="271"/>
        </pc:sldMkLst>
        <pc:spChg chg="mod">
          <ac:chgData name="Yuval Abargil" userId="e720c7fd2f95b874" providerId="LiveId" clId="{D4E0B161-D12D-4B98-9939-7422E3F9B505}" dt="2021-12-30T07:08:05.355" v="3301" actId="26606"/>
          <ac:spMkLst>
            <pc:docMk/>
            <pc:sldMk cId="4158933175" sldId="271"/>
            <ac:spMk id="2" creationId="{5D6BF097-2420-4542-8436-3BB0AB370BAF}"/>
          </ac:spMkLst>
        </pc:spChg>
        <pc:spChg chg="del mod">
          <ac:chgData name="Yuval Abargil" userId="e720c7fd2f95b874" providerId="LiveId" clId="{D4E0B161-D12D-4B98-9939-7422E3F9B505}" dt="2021-12-30T06:35:39.373" v="2509"/>
          <ac:spMkLst>
            <pc:docMk/>
            <pc:sldMk cId="4158933175" sldId="271"/>
            <ac:spMk id="3" creationId="{AA9F803F-E373-4DBF-AE31-635626977809}"/>
          </ac:spMkLst>
        </pc:spChg>
        <pc:spChg chg="add del mod">
          <ac:chgData name="Yuval Abargil" userId="e720c7fd2f95b874" providerId="LiveId" clId="{D4E0B161-D12D-4B98-9939-7422E3F9B505}" dt="2021-12-30T06:35:55.017" v="2513"/>
          <ac:spMkLst>
            <pc:docMk/>
            <pc:sldMk cId="4158933175" sldId="271"/>
            <ac:spMk id="6" creationId="{848D3557-1824-4ED2-BDCE-9AEC25C59593}"/>
          </ac:spMkLst>
        </pc:spChg>
        <pc:spChg chg="add mod ord">
          <ac:chgData name="Yuval Abargil" userId="e720c7fd2f95b874" providerId="LiveId" clId="{D4E0B161-D12D-4B98-9939-7422E3F9B505}" dt="2021-12-30T07:25:06.799" v="3416" actId="20577"/>
          <ac:spMkLst>
            <pc:docMk/>
            <pc:sldMk cId="4158933175" sldId="271"/>
            <ac:spMk id="7" creationId="{A7BA4741-2AB4-42AB-92E8-25EA5580526A}"/>
          </ac:spMkLst>
        </pc:spChg>
        <pc:spChg chg="add del">
          <ac:chgData name="Yuval Abargil" userId="e720c7fd2f95b874" providerId="LiveId" clId="{D4E0B161-D12D-4B98-9939-7422E3F9B505}" dt="2021-12-30T07:07:32.458" v="3287" actId="26606"/>
          <ac:spMkLst>
            <pc:docMk/>
            <pc:sldMk cId="4158933175" sldId="271"/>
            <ac:spMk id="18" creationId="{C4E4288A-DFC8-40A2-90E5-70E851A933AD}"/>
          </ac:spMkLst>
        </pc:spChg>
        <pc:spChg chg="add del">
          <ac:chgData name="Yuval Abargil" userId="e720c7fd2f95b874" providerId="LiveId" clId="{D4E0B161-D12D-4B98-9939-7422E3F9B505}" dt="2021-12-30T07:07:32.458" v="3287" actId="26606"/>
          <ac:spMkLst>
            <pc:docMk/>
            <pc:sldMk cId="4158933175" sldId="271"/>
            <ac:spMk id="24" creationId="{A9456821-26B9-4181-B181-305FB820DCC4}"/>
          </ac:spMkLst>
        </pc:spChg>
        <pc:spChg chg="add del">
          <ac:chgData name="Yuval Abargil" userId="e720c7fd2f95b874" providerId="LiveId" clId="{D4E0B161-D12D-4B98-9939-7422E3F9B505}" dt="2021-12-30T07:07:32.458" v="3287" actId="26606"/>
          <ac:spMkLst>
            <pc:docMk/>
            <pc:sldMk cId="4158933175" sldId="271"/>
            <ac:spMk id="26" creationId="{0035D6FE-7FA2-4D67-8767-6F7E98AB1602}"/>
          </ac:spMkLst>
        </pc:spChg>
        <pc:spChg chg="add del">
          <ac:chgData name="Yuval Abargil" userId="e720c7fd2f95b874" providerId="LiveId" clId="{D4E0B161-D12D-4B98-9939-7422E3F9B505}" dt="2021-12-30T07:07:32.458" v="3287" actId="26606"/>
          <ac:spMkLst>
            <pc:docMk/>
            <pc:sldMk cId="4158933175" sldId="271"/>
            <ac:spMk id="28" creationId="{0381C401-8AFE-4396-B195-C21EA1C7FB55}"/>
          </ac:spMkLst>
        </pc:spChg>
        <pc:spChg chg="add del">
          <ac:chgData name="Yuval Abargil" userId="e720c7fd2f95b874" providerId="LiveId" clId="{D4E0B161-D12D-4B98-9939-7422E3F9B505}" dt="2021-12-30T07:07:36.964" v="3289" actId="26606"/>
          <ac:spMkLst>
            <pc:docMk/>
            <pc:sldMk cId="4158933175" sldId="271"/>
            <ac:spMk id="30" creationId="{5A0118C5-4F8D-4CF4-BADD-53FEACC6C42A}"/>
          </ac:spMkLst>
        </pc:spChg>
        <pc:spChg chg="add del">
          <ac:chgData name="Yuval Abargil" userId="e720c7fd2f95b874" providerId="LiveId" clId="{D4E0B161-D12D-4B98-9939-7422E3F9B505}" dt="2021-12-30T07:07:36.964" v="3289" actId="26606"/>
          <ac:spMkLst>
            <pc:docMk/>
            <pc:sldMk cId="4158933175" sldId="271"/>
            <ac:spMk id="34" creationId="{E7C065BD-BDC2-4800-908F-25C30F042B69}"/>
          </ac:spMkLst>
        </pc:spChg>
        <pc:spChg chg="add del">
          <ac:chgData name="Yuval Abargil" userId="e720c7fd2f95b874" providerId="LiveId" clId="{D4E0B161-D12D-4B98-9939-7422E3F9B505}" dt="2021-12-30T07:07:36.964" v="3289" actId="26606"/>
          <ac:spMkLst>
            <pc:docMk/>
            <pc:sldMk cId="4158933175" sldId="271"/>
            <ac:spMk id="35" creationId="{612A1BC7-2F25-41BC-A0DC-8680CE996B74}"/>
          </ac:spMkLst>
        </pc:spChg>
        <pc:spChg chg="add del">
          <ac:chgData name="Yuval Abargil" userId="e720c7fd2f95b874" providerId="LiveId" clId="{D4E0B161-D12D-4B98-9939-7422E3F9B505}" dt="2021-12-30T07:07:39.838" v="3291" actId="26606"/>
          <ac:spMkLst>
            <pc:docMk/>
            <pc:sldMk cId="4158933175" sldId="271"/>
            <ac:spMk id="37" creationId="{85016AEC-0320-4ED0-8ECB-FE11DDDFE17A}"/>
          </ac:spMkLst>
        </pc:spChg>
        <pc:spChg chg="add del">
          <ac:chgData name="Yuval Abargil" userId="e720c7fd2f95b874" providerId="LiveId" clId="{D4E0B161-D12D-4B98-9939-7422E3F9B505}" dt="2021-12-30T07:07:39.838" v="3291" actId="26606"/>
          <ac:spMkLst>
            <pc:docMk/>
            <pc:sldMk cId="4158933175" sldId="271"/>
            <ac:spMk id="38" creationId="{F4B0BE10-11CA-4C3F-A639-C80DB41DA482}"/>
          </ac:spMkLst>
        </pc:spChg>
        <pc:spChg chg="add del">
          <ac:chgData name="Yuval Abargil" userId="e720c7fd2f95b874" providerId="LiveId" clId="{D4E0B161-D12D-4B98-9939-7422E3F9B505}" dt="2021-12-30T07:07:42.562" v="3293" actId="26606"/>
          <ac:spMkLst>
            <pc:docMk/>
            <pc:sldMk cId="4158933175" sldId="271"/>
            <ac:spMk id="40" creationId="{AD96FDFD-4E42-4A06-B8B5-768A1DB9C2A9}"/>
          </ac:spMkLst>
        </pc:spChg>
        <pc:spChg chg="add del">
          <ac:chgData name="Yuval Abargil" userId="e720c7fd2f95b874" providerId="LiveId" clId="{D4E0B161-D12D-4B98-9939-7422E3F9B505}" dt="2021-12-30T07:07:47.043" v="3295" actId="26606"/>
          <ac:spMkLst>
            <pc:docMk/>
            <pc:sldMk cId="4158933175" sldId="271"/>
            <ac:spMk id="42" creationId="{50D1C5B3-B60D-4696-AE60-100D5EC8AB5D}"/>
          </ac:spMkLst>
        </pc:spChg>
        <pc:spChg chg="add del">
          <ac:chgData name="Yuval Abargil" userId="e720c7fd2f95b874" providerId="LiveId" clId="{D4E0B161-D12D-4B98-9939-7422E3F9B505}" dt="2021-12-30T07:08:05.355" v="3301" actId="26606"/>
          <ac:spMkLst>
            <pc:docMk/>
            <pc:sldMk cId="4158933175" sldId="271"/>
            <ac:spMk id="45" creationId="{D47F22ED-3A55-4EDE-A5A8-163D82B09265}"/>
          </ac:spMkLst>
        </pc:spChg>
        <pc:spChg chg="add del">
          <ac:chgData name="Yuval Abargil" userId="e720c7fd2f95b874" providerId="LiveId" clId="{D4E0B161-D12D-4B98-9939-7422E3F9B505}" dt="2021-12-30T07:08:05.355" v="3301" actId="26606"/>
          <ac:spMkLst>
            <pc:docMk/>
            <pc:sldMk cId="4158933175" sldId="271"/>
            <ac:spMk id="46" creationId="{5184EE59-3061-456B-9FB5-98A8E0E74B02}"/>
          </ac:spMkLst>
        </pc:spChg>
        <pc:spChg chg="add del">
          <ac:chgData name="Yuval Abargil" userId="e720c7fd2f95b874" providerId="LiveId" clId="{D4E0B161-D12D-4B98-9939-7422E3F9B505}" dt="2021-12-30T07:08:05.355" v="3301" actId="26606"/>
          <ac:spMkLst>
            <pc:docMk/>
            <pc:sldMk cId="4158933175" sldId="271"/>
            <ac:spMk id="47" creationId="{F7E07B5E-9FB5-4C91-8BE4-6167EB58D0A7}"/>
          </ac:spMkLst>
        </pc:spChg>
        <pc:spChg chg="add del">
          <ac:chgData name="Yuval Abargil" userId="e720c7fd2f95b874" providerId="LiveId" clId="{D4E0B161-D12D-4B98-9939-7422E3F9B505}" dt="2021-12-30T07:08:05.355" v="3301" actId="26606"/>
          <ac:spMkLst>
            <pc:docMk/>
            <pc:sldMk cId="4158933175" sldId="271"/>
            <ac:spMk id="48" creationId="{37524947-EB09-4DD9-973B-9F75BBCD7269}"/>
          </ac:spMkLst>
        </pc:spChg>
        <pc:spChg chg="add del">
          <ac:chgData name="Yuval Abargil" userId="e720c7fd2f95b874" providerId="LiveId" clId="{D4E0B161-D12D-4B98-9939-7422E3F9B505}" dt="2021-12-30T07:08:05.355" v="3301" actId="26606"/>
          <ac:spMkLst>
            <pc:docMk/>
            <pc:sldMk cId="4158933175" sldId="271"/>
            <ac:spMk id="49" creationId="{D30C8E25-2DD1-45C6-9F04-0F0CBF666021}"/>
          </ac:spMkLst>
        </pc:spChg>
        <pc:spChg chg="add del">
          <ac:chgData name="Yuval Abargil" userId="e720c7fd2f95b874" providerId="LiveId" clId="{D4E0B161-D12D-4B98-9939-7422E3F9B505}" dt="2021-12-30T07:08:05.355" v="3301" actId="26606"/>
          <ac:spMkLst>
            <pc:docMk/>
            <pc:sldMk cId="4158933175" sldId="271"/>
            <ac:spMk id="50" creationId="{BC57EA3C-C239-4132-A618-5CBE9F896B2F}"/>
          </ac:spMkLst>
        </pc:spChg>
        <pc:spChg chg="add del">
          <ac:chgData name="Yuval Abargil" userId="e720c7fd2f95b874" providerId="LiveId" clId="{D4E0B161-D12D-4B98-9939-7422E3F9B505}" dt="2021-12-30T07:08:01.469" v="3298" actId="26606"/>
          <ac:spMkLst>
            <pc:docMk/>
            <pc:sldMk cId="4158933175" sldId="271"/>
            <ac:spMk id="55" creationId="{0550F5B9-399F-4FAD-AE6C-ED65F9A43A74}"/>
          </ac:spMkLst>
        </pc:spChg>
        <pc:spChg chg="add del">
          <ac:chgData name="Yuval Abargil" userId="e720c7fd2f95b874" providerId="LiveId" clId="{D4E0B161-D12D-4B98-9939-7422E3F9B505}" dt="2021-12-30T07:08:01.469" v="3298" actId="26606"/>
          <ac:spMkLst>
            <pc:docMk/>
            <pc:sldMk cId="4158933175" sldId="271"/>
            <ac:spMk id="57" creationId="{C062E60F-5CD4-4268-8359-8076634680E5}"/>
          </ac:spMkLst>
        </pc:spChg>
        <pc:spChg chg="add del">
          <ac:chgData name="Yuval Abargil" userId="e720c7fd2f95b874" providerId="LiveId" clId="{D4E0B161-D12D-4B98-9939-7422E3F9B505}" dt="2021-12-30T07:08:01.469" v="3298" actId="26606"/>
          <ac:spMkLst>
            <pc:docMk/>
            <pc:sldMk cId="4158933175" sldId="271"/>
            <ac:spMk id="59" creationId="{BB341EC3-1810-4D33-BA3F-E2D0AA0ECFB6}"/>
          </ac:spMkLst>
        </pc:spChg>
        <pc:spChg chg="add del">
          <ac:chgData name="Yuval Abargil" userId="e720c7fd2f95b874" providerId="LiveId" clId="{D4E0B161-D12D-4B98-9939-7422E3F9B505}" dt="2021-12-30T07:08:01.469" v="3298" actId="26606"/>
          <ac:spMkLst>
            <pc:docMk/>
            <pc:sldMk cId="4158933175" sldId="271"/>
            <ac:spMk id="61" creationId="{10127CDE-2B99-47A8-BB3C-7D17519105E0}"/>
          </ac:spMkLst>
        </pc:spChg>
        <pc:spChg chg="add del">
          <ac:chgData name="Yuval Abargil" userId="e720c7fd2f95b874" providerId="LiveId" clId="{D4E0B161-D12D-4B98-9939-7422E3F9B505}" dt="2021-12-30T07:08:05.343" v="3300" actId="26606"/>
          <ac:spMkLst>
            <pc:docMk/>
            <pc:sldMk cId="4158933175" sldId="271"/>
            <ac:spMk id="63" creationId="{1E547BA6-BAE0-43BB-A7CA-60F69CE252F0}"/>
          </ac:spMkLst>
        </pc:spChg>
        <pc:spChg chg="add del">
          <ac:chgData name="Yuval Abargil" userId="e720c7fd2f95b874" providerId="LiveId" clId="{D4E0B161-D12D-4B98-9939-7422E3F9B505}" dt="2021-12-30T07:08:05.343" v="3300" actId="26606"/>
          <ac:spMkLst>
            <pc:docMk/>
            <pc:sldMk cId="4158933175" sldId="271"/>
            <ac:spMk id="64" creationId="{2B566528-1B12-4246-9431-5C2D7D081168}"/>
          </ac:spMkLst>
        </pc:spChg>
        <pc:spChg chg="add del">
          <ac:chgData name="Yuval Abargil" userId="e720c7fd2f95b874" providerId="LiveId" clId="{D4E0B161-D12D-4B98-9939-7422E3F9B505}" dt="2021-12-30T07:08:05.343" v="3300" actId="26606"/>
          <ac:spMkLst>
            <pc:docMk/>
            <pc:sldMk cId="4158933175" sldId="271"/>
            <ac:spMk id="67" creationId="{D3F51FEB-38FB-4F6C-9F7B-2F2AFAB65463}"/>
          </ac:spMkLst>
        </pc:spChg>
        <pc:spChg chg="add">
          <ac:chgData name="Yuval Abargil" userId="e720c7fd2f95b874" providerId="LiveId" clId="{D4E0B161-D12D-4B98-9939-7422E3F9B505}" dt="2021-12-30T07:08:05.355" v="3301" actId="26606"/>
          <ac:spMkLst>
            <pc:docMk/>
            <pc:sldMk cId="4158933175" sldId="271"/>
            <ac:spMk id="69" creationId="{0550F5B9-399F-4FAD-AE6C-ED65F9A43A74}"/>
          </ac:spMkLst>
        </pc:spChg>
        <pc:spChg chg="add">
          <ac:chgData name="Yuval Abargil" userId="e720c7fd2f95b874" providerId="LiveId" clId="{D4E0B161-D12D-4B98-9939-7422E3F9B505}" dt="2021-12-30T07:08:05.355" v="3301" actId="26606"/>
          <ac:spMkLst>
            <pc:docMk/>
            <pc:sldMk cId="4158933175" sldId="271"/>
            <ac:spMk id="70" creationId="{C062E60F-5CD4-4268-8359-8076634680E5}"/>
          </ac:spMkLst>
        </pc:spChg>
        <pc:spChg chg="add">
          <ac:chgData name="Yuval Abargil" userId="e720c7fd2f95b874" providerId="LiveId" clId="{D4E0B161-D12D-4B98-9939-7422E3F9B505}" dt="2021-12-30T07:08:05.355" v="3301" actId="26606"/>
          <ac:spMkLst>
            <pc:docMk/>
            <pc:sldMk cId="4158933175" sldId="271"/>
            <ac:spMk id="71" creationId="{BB341EC3-1810-4D33-BA3F-E2D0AA0ECFB6}"/>
          </ac:spMkLst>
        </pc:spChg>
        <pc:spChg chg="add">
          <ac:chgData name="Yuval Abargil" userId="e720c7fd2f95b874" providerId="LiveId" clId="{D4E0B161-D12D-4B98-9939-7422E3F9B505}" dt="2021-12-30T07:08:05.355" v="3301" actId="26606"/>
          <ac:spMkLst>
            <pc:docMk/>
            <pc:sldMk cId="4158933175" sldId="271"/>
            <ac:spMk id="72" creationId="{10127CDE-2B99-47A8-BB3C-7D17519105E0}"/>
          </ac:spMkLst>
        </pc:spChg>
        <pc:grpChg chg="add del">
          <ac:chgData name="Yuval Abargil" userId="e720c7fd2f95b874" providerId="LiveId" clId="{D4E0B161-D12D-4B98-9939-7422E3F9B505}" dt="2021-12-30T07:07:32.458" v="3287" actId="26606"/>
          <ac:grpSpMkLst>
            <pc:docMk/>
            <pc:sldMk cId="4158933175" sldId="271"/>
            <ac:grpSpMk id="20" creationId="{B63C2D82-D4FA-4A37-BB01-1E7B21E4FF20}"/>
          </ac:grpSpMkLst>
        </pc:grpChg>
        <pc:grpChg chg="add del">
          <ac:chgData name="Yuval Abargil" userId="e720c7fd2f95b874" providerId="LiveId" clId="{D4E0B161-D12D-4B98-9939-7422E3F9B505}" dt="2021-12-30T07:07:36.964" v="3289" actId="26606"/>
          <ac:grpSpMkLst>
            <pc:docMk/>
            <pc:sldMk cId="4158933175" sldId="271"/>
            <ac:grpSpMk id="31" creationId="{1E8369D0-2C3B-4E27-AC6C-A246AC28CDA1}"/>
          </ac:grpSpMkLst>
        </pc:grpChg>
        <pc:grpChg chg="add del">
          <ac:chgData name="Yuval Abargil" userId="e720c7fd2f95b874" providerId="LiveId" clId="{D4E0B161-D12D-4B98-9939-7422E3F9B505}" dt="2021-12-30T07:07:47.043" v="3295" actId="26606"/>
          <ac:grpSpMkLst>
            <pc:docMk/>
            <pc:sldMk cId="4158933175" sldId="271"/>
            <ac:grpSpMk id="43" creationId="{73EDDF53-0851-48D4-A466-6FE0DCE91E73}"/>
          </ac:grpSpMkLst>
        </pc:grpChg>
        <pc:grpChg chg="add del">
          <ac:chgData name="Yuval Abargil" userId="e720c7fd2f95b874" providerId="LiveId" clId="{D4E0B161-D12D-4B98-9939-7422E3F9B505}" dt="2021-12-30T07:08:05.343" v="3300" actId="26606"/>
          <ac:grpSpMkLst>
            <pc:docMk/>
            <pc:sldMk cId="4158933175" sldId="271"/>
            <ac:grpSpMk id="65" creationId="{07EAA094-9CF6-4695-958A-33D9BCAA9474}"/>
          </ac:grpSpMkLst>
        </pc:grpChg>
        <pc:picChg chg="add mod ord">
          <ac:chgData name="Yuval Abargil" userId="e720c7fd2f95b874" providerId="LiveId" clId="{D4E0B161-D12D-4B98-9939-7422E3F9B505}" dt="2021-12-30T07:08:05.355" v="3301" actId="26606"/>
          <ac:picMkLst>
            <pc:docMk/>
            <pc:sldMk cId="4158933175" sldId="271"/>
            <ac:picMk id="5" creationId="{77992BCC-B641-4E87-B7D9-83E6EC7891ED}"/>
          </ac:picMkLst>
        </pc:picChg>
        <pc:picChg chg="add mod ord">
          <ac:chgData name="Yuval Abargil" userId="e720c7fd2f95b874" providerId="LiveId" clId="{D4E0B161-D12D-4B98-9939-7422E3F9B505}" dt="2021-12-30T07:08:05.355" v="3301" actId="26606"/>
          <ac:picMkLst>
            <pc:docMk/>
            <pc:sldMk cId="4158933175" sldId="271"/>
            <ac:picMk id="9" creationId="{B4B074DC-5DEF-4CA2-984A-F0D86D938196}"/>
          </ac:picMkLst>
        </pc:picChg>
        <pc:picChg chg="add del mod">
          <ac:chgData name="Yuval Abargil" userId="e720c7fd2f95b874" providerId="LiveId" clId="{D4E0B161-D12D-4B98-9939-7422E3F9B505}" dt="2021-12-30T06:40:19.768" v="2675" actId="478"/>
          <ac:picMkLst>
            <pc:docMk/>
            <pc:sldMk cId="4158933175" sldId="271"/>
            <ac:picMk id="11" creationId="{B2D2ED36-8A3A-422B-BC10-600C793F16F7}"/>
          </ac:picMkLst>
        </pc:picChg>
        <pc:picChg chg="add mod ord">
          <ac:chgData name="Yuval Abargil" userId="e720c7fd2f95b874" providerId="LiveId" clId="{D4E0B161-D12D-4B98-9939-7422E3F9B505}" dt="2021-12-30T07:08:05.355" v="3301" actId="26606"/>
          <ac:picMkLst>
            <pc:docMk/>
            <pc:sldMk cId="4158933175" sldId="271"/>
            <ac:picMk id="13" creationId="{B483F3B1-19ED-41B6-88DE-5DE656B67384}"/>
          </ac:picMkLst>
        </pc:picChg>
      </pc:sldChg>
      <pc:sldChg chg="addSp delSp modSp new mod setBg">
        <pc:chgData name="Yuval Abargil" userId="e720c7fd2f95b874" providerId="LiveId" clId="{D4E0B161-D12D-4B98-9939-7422E3F9B505}" dt="2021-12-30T07:09:36.395" v="3387" actId="113"/>
        <pc:sldMkLst>
          <pc:docMk/>
          <pc:sldMk cId="1049878489" sldId="272"/>
        </pc:sldMkLst>
        <pc:spChg chg="mod">
          <ac:chgData name="Yuval Abargil" userId="e720c7fd2f95b874" providerId="LiveId" clId="{D4E0B161-D12D-4B98-9939-7422E3F9B505}" dt="2021-12-30T07:09:36.395" v="3387" actId="113"/>
          <ac:spMkLst>
            <pc:docMk/>
            <pc:sldMk cId="1049878489" sldId="272"/>
            <ac:spMk id="2" creationId="{04CD4BBE-35F2-4658-8BDC-0FAD69768243}"/>
          </ac:spMkLst>
        </pc:spChg>
        <pc:spChg chg="del mod">
          <ac:chgData name="Yuval Abargil" userId="e720c7fd2f95b874" providerId="LiveId" clId="{D4E0B161-D12D-4B98-9939-7422E3F9B505}" dt="2021-12-30T06:45:53.644" v="2781"/>
          <ac:spMkLst>
            <pc:docMk/>
            <pc:sldMk cId="1049878489" sldId="272"/>
            <ac:spMk id="3" creationId="{E38D1202-03BA-451E-9DD0-2C81E0680457}"/>
          </ac:spMkLst>
        </pc:spChg>
        <pc:spChg chg="add mod">
          <ac:chgData name="Yuval Abargil" userId="e720c7fd2f95b874" providerId="LiveId" clId="{D4E0B161-D12D-4B98-9939-7422E3F9B505}" dt="2021-12-30T07:09:23.825" v="3386" actId="20577"/>
          <ac:spMkLst>
            <pc:docMk/>
            <pc:sldMk cId="1049878489" sldId="272"/>
            <ac:spMk id="9" creationId="{CAEFCF9F-1B59-4A39-BD8C-97AAE3ACC432}"/>
          </ac:spMkLst>
        </pc:spChg>
        <pc:spChg chg="add">
          <ac:chgData name="Yuval Abargil" userId="e720c7fd2f95b874" providerId="LiveId" clId="{D4E0B161-D12D-4B98-9939-7422E3F9B505}" dt="2021-12-30T06:46:00.237" v="2785" actId="26606"/>
          <ac:spMkLst>
            <pc:docMk/>
            <pc:sldMk cId="1049878489" sldId="272"/>
            <ac:spMk id="12" creationId="{2B566528-1B12-4246-9431-5C2D7D081168}"/>
          </ac:spMkLst>
        </pc:spChg>
        <pc:grpChg chg="add">
          <ac:chgData name="Yuval Abargil" userId="e720c7fd2f95b874" providerId="LiveId" clId="{D4E0B161-D12D-4B98-9939-7422E3F9B505}" dt="2021-12-30T06:46:00.237" v="2785" actId="26606"/>
          <ac:grpSpMkLst>
            <pc:docMk/>
            <pc:sldMk cId="1049878489" sldId="272"/>
            <ac:grpSpMk id="14" creationId="{828A5161-06F1-46CF-8AD7-844680A59E13}"/>
          </ac:grpSpMkLst>
        </pc:grpChg>
        <pc:grpChg chg="add">
          <ac:chgData name="Yuval Abargil" userId="e720c7fd2f95b874" providerId="LiveId" clId="{D4E0B161-D12D-4B98-9939-7422E3F9B505}" dt="2021-12-30T06:46:00.237" v="2785" actId="26606"/>
          <ac:grpSpMkLst>
            <pc:docMk/>
            <pc:sldMk cId="1049878489" sldId="272"/>
            <ac:grpSpMk id="18" creationId="{5995D10D-E9C9-47DB-AE7E-801FEF38F5C9}"/>
          </ac:grpSpMkLst>
        </pc:grpChg>
        <pc:picChg chg="add mod">
          <ac:chgData name="Yuval Abargil" userId="e720c7fd2f95b874" providerId="LiveId" clId="{D4E0B161-D12D-4B98-9939-7422E3F9B505}" dt="2021-12-30T06:46:00.237" v="2785" actId="26606"/>
          <ac:picMkLst>
            <pc:docMk/>
            <pc:sldMk cId="1049878489" sldId="272"/>
            <ac:picMk id="5" creationId="{4E8F4851-307C-4013-A1FB-F8EF89A3F519}"/>
          </ac:picMkLst>
        </pc:picChg>
      </pc:sldChg>
      <pc:sldChg chg="addSp delSp modSp new mod ord setBg setClrOvrMap">
        <pc:chgData name="Yuval Abargil" userId="e720c7fd2f95b874" providerId="LiveId" clId="{D4E0B161-D12D-4B98-9939-7422E3F9B505}" dt="2021-12-30T07:03:03.513" v="3232" actId="1076"/>
        <pc:sldMkLst>
          <pc:docMk/>
          <pc:sldMk cId="2708542892" sldId="273"/>
        </pc:sldMkLst>
        <pc:spChg chg="mod ord">
          <ac:chgData name="Yuval Abargil" userId="e720c7fd2f95b874" providerId="LiveId" clId="{D4E0B161-D12D-4B98-9939-7422E3F9B505}" dt="2021-12-30T07:02:23.929" v="3182" actId="26606"/>
          <ac:spMkLst>
            <pc:docMk/>
            <pc:sldMk cId="2708542892" sldId="273"/>
            <ac:spMk id="2" creationId="{72D6637E-45FF-4E2E-AAA0-3D560F05AB3D}"/>
          </ac:spMkLst>
        </pc:spChg>
        <pc:spChg chg="add del mod">
          <ac:chgData name="Yuval Abargil" userId="e720c7fd2f95b874" providerId="LiveId" clId="{D4E0B161-D12D-4B98-9939-7422E3F9B505}" dt="2021-12-30T07:01:52.007" v="3173" actId="478"/>
          <ac:spMkLst>
            <pc:docMk/>
            <pc:sldMk cId="2708542892" sldId="273"/>
            <ac:spMk id="3" creationId="{F994078C-8091-4B60-971A-B5110277E916}"/>
          </ac:spMkLst>
        </pc:spChg>
        <pc:spChg chg="add del mod">
          <ac:chgData name="Yuval Abargil" userId="e720c7fd2f95b874" providerId="LiveId" clId="{D4E0B161-D12D-4B98-9939-7422E3F9B505}" dt="2021-12-30T07:01:44.359" v="3170" actId="478"/>
          <ac:spMkLst>
            <pc:docMk/>
            <pc:sldMk cId="2708542892" sldId="273"/>
            <ac:spMk id="4" creationId="{EFDA9C37-949A-4111-9CA0-A3B49851DE2A}"/>
          </ac:spMkLst>
        </pc:spChg>
        <pc:spChg chg="add del mod">
          <ac:chgData name="Yuval Abargil" userId="e720c7fd2f95b874" providerId="LiveId" clId="{D4E0B161-D12D-4B98-9939-7422E3F9B505}" dt="2021-12-30T07:02:23.929" v="3182" actId="26606"/>
          <ac:spMkLst>
            <pc:docMk/>
            <pc:sldMk cId="2708542892" sldId="273"/>
            <ac:spMk id="5" creationId="{7005CB79-A023-47A1-86A9-F81F493B6536}"/>
          </ac:spMkLst>
        </pc:spChg>
        <pc:spChg chg="add del">
          <ac:chgData name="Yuval Abargil" userId="e720c7fd2f95b874" providerId="LiveId" clId="{D4E0B161-D12D-4B98-9939-7422E3F9B505}" dt="2021-12-30T07:00:25.319" v="3167" actId="26606"/>
          <ac:spMkLst>
            <pc:docMk/>
            <pc:sldMk cId="2708542892" sldId="273"/>
            <ac:spMk id="71" creationId="{8FC9BE17-9A7B-462D-AE50-3D8777387304}"/>
          </ac:spMkLst>
        </pc:spChg>
        <pc:spChg chg="add del">
          <ac:chgData name="Yuval Abargil" userId="e720c7fd2f95b874" providerId="LiveId" clId="{D4E0B161-D12D-4B98-9939-7422E3F9B505}" dt="2021-12-30T07:00:25.319" v="3167" actId="26606"/>
          <ac:spMkLst>
            <pc:docMk/>
            <pc:sldMk cId="2708542892" sldId="273"/>
            <ac:spMk id="73" creationId="{3EBE8569-6AEC-4B8C-8D53-2DE337CDBA65}"/>
          </ac:spMkLst>
        </pc:spChg>
        <pc:spChg chg="add del">
          <ac:chgData name="Yuval Abargil" userId="e720c7fd2f95b874" providerId="LiveId" clId="{D4E0B161-D12D-4B98-9939-7422E3F9B505}" dt="2021-12-30T07:02:16.584" v="3177" actId="26606"/>
          <ac:spMkLst>
            <pc:docMk/>
            <pc:sldMk cId="2708542892" sldId="273"/>
            <ac:spMk id="74" creationId="{E91DC736-0EF8-4F87-9146-EBF1D2EE4D3D}"/>
          </ac:spMkLst>
        </pc:spChg>
        <pc:spChg chg="add del">
          <ac:chgData name="Yuval Abargil" userId="e720c7fd2f95b874" providerId="LiveId" clId="{D4E0B161-D12D-4B98-9939-7422E3F9B505}" dt="2021-12-30T07:00:25.319" v="3167" actId="26606"/>
          <ac:spMkLst>
            <pc:docMk/>
            <pc:sldMk cId="2708542892" sldId="273"/>
            <ac:spMk id="75" creationId="{55D4142C-5077-457F-A6AD-3FECFDB39685}"/>
          </ac:spMkLst>
        </pc:spChg>
        <pc:spChg chg="add del">
          <ac:chgData name="Yuval Abargil" userId="e720c7fd2f95b874" providerId="LiveId" clId="{D4E0B161-D12D-4B98-9939-7422E3F9B505}" dt="2021-12-30T07:02:16.584" v="3177" actId="26606"/>
          <ac:spMkLst>
            <pc:docMk/>
            <pc:sldMk cId="2708542892" sldId="273"/>
            <ac:spMk id="76" creationId="{097CD68E-23E3-4007-8847-CD0944C4F7BE}"/>
          </ac:spMkLst>
        </pc:spChg>
        <pc:spChg chg="add del">
          <ac:chgData name="Yuval Abargil" userId="e720c7fd2f95b874" providerId="LiveId" clId="{D4E0B161-D12D-4B98-9939-7422E3F9B505}" dt="2021-12-30T07:00:25.319" v="3167" actId="26606"/>
          <ac:spMkLst>
            <pc:docMk/>
            <pc:sldMk cId="2708542892" sldId="273"/>
            <ac:spMk id="77" creationId="{7A5F0580-5EE9-419F-96EE-B6529EF6E7D0}"/>
          </ac:spMkLst>
        </pc:spChg>
        <pc:spChg chg="add del">
          <ac:chgData name="Yuval Abargil" userId="e720c7fd2f95b874" providerId="LiveId" clId="{D4E0B161-D12D-4B98-9939-7422E3F9B505}" dt="2021-12-30T07:02:16.584" v="3177" actId="26606"/>
          <ac:spMkLst>
            <pc:docMk/>
            <pc:sldMk cId="2708542892" sldId="273"/>
            <ac:spMk id="78" creationId="{AF2F604E-43BE-4DC3-B983-E071523364F8}"/>
          </ac:spMkLst>
        </pc:spChg>
        <pc:spChg chg="add del">
          <ac:chgData name="Yuval Abargil" userId="e720c7fd2f95b874" providerId="LiveId" clId="{D4E0B161-D12D-4B98-9939-7422E3F9B505}" dt="2021-12-30T07:02:16.584" v="3177" actId="26606"/>
          <ac:spMkLst>
            <pc:docMk/>
            <pc:sldMk cId="2708542892" sldId="273"/>
            <ac:spMk id="80" creationId="{08C9B587-E65E-4B52-B37C-ABEBB6E87928}"/>
          </ac:spMkLst>
        </pc:spChg>
        <pc:spChg chg="add del">
          <ac:chgData name="Yuval Abargil" userId="e720c7fd2f95b874" providerId="LiveId" clId="{D4E0B161-D12D-4B98-9939-7422E3F9B505}" dt="2021-12-30T07:02:23.929" v="3182" actId="26606"/>
          <ac:spMkLst>
            <pc:docMk/>
            <pc:sldMk cId="2708542892" sldId="273"/>
            <ac:spMk id="2052" creationId="{3CD9DF72-87A3-404E-A828-84CBF11A8303}"/>
          </ac:spMkLst>
        </pc:spChg>
        <pc:spChg chg="add del">
          <ac:chgData name="Yuval Abargil" userId="e720c7fd2f95b874" providerId="LiveId" clId="{D4E0B161-D12D-4B98-9939-7422E3F9B505}" dt="2021-12-30T07:02:20.680" v="3179" actId="26606"/>
          <ac:spMkLst>
            <pc:docMk/>
            <pc:sldMk cId="2708542892" sldId="273"/>
            <ac:spMk id="2055" creationId="{37C89E4B-3C9F-44B9-8B86-D9E3D112D8EC}"/>
          </ac:spMkLst>
        </pc:spChg>
        <pc:spChg chg="add del">
          <ac:chgData name="Yuval Abargil" userId="e720c7fd2f95b874" providerId="LiveId" clId="{D4E0B161-D12D-4B98-9939-7422E3F9B505}" dt="2021-12-30T07:02:23.925" v="3181" actId="26606"/>
          <ac:spMkLst>
            <pc:docMk/>
            <pc:sldMk cId="2708542892" sldId="273"/>
            <ac:spMk id="2059" creationId="{9AA72BD9-2C5A-4EDC-931F-5AA08EACA0F3}"/>
          </ac:spMkLst>
        </pc:spChg>
        <pc:spChg chg="add del">
          <ac:chgData name="Yuval Abargil" userId="e720c7fd2f95b874" providerId="LiveId" clId="{D4E0B161-D12D-4B98-9939-7422E3F9B505}" dt="2021-12-30T07:02:23.925" v="3181" actId="26606"/>
          <ac:spMkLst>
            <pc:docMk/>
            <pc:sldMk cId="2708542892" sldId="273"/>
            <ac:spMk id="2060" creationId="{DD3981AC-7B61-4947-BCF3-F7AA7FA385B9}"/>
          </ac:spMkLst>
        </pc:spChg>
        <pc:spChg chg="add del">
          <ac:chgData name="Yuval Abargil" userId="e720c7fd2f95b874" providerId="LiveId" clId="{D4E0B161-D12D-4B98-9939-7422E3F9B505}" dt="2021-12-30T07:02:23.925" v="3181" actId="26606"/>
          <ac:spMkLst>
            <pc:docMk/>
            <pc:sldMk cId="2708542892" sldId="273"/>
            <ac:spMk id="2061" creationId="{55D4142C-5077-457F-A6AD-3FECFDB39685}"/>
          </ac:spMkLst>
        </pc:spChg>
        <pc:spChg chg="add del">
          <ac:chgData name="Yuval Abargil" userId="e720c7fd2f95b874" providerId="LiveId" clId="{D4E0B161-D12D-4B98-9939-7422E3F9B505}" dt="2021-12-30T07:02:23.925" v="3181" actId="26606"/>
          <ac:spMkLst>
            <pc:docMk/>
            <pc:sldMk cId="2708542892" sldId="273"/>
            <ac:spMk id="2062" creationId="{7A5F0580-5EE9-419F-96EE-B6529EF6E7D0}"/>
          </ac:spMkLst>
        </pc:spChg>
        <pc:spChg chg="add del">
          <ac:chgData name="Yuval Abargil" userId="e720c7fd2f95b874" providerId="LiveId" clId="{D4E0B161-D12D-4B98-9939-7422E3F9B505}" dt="2021-12-30T07:02:23.925" v="3181" actId="26606"/>
          <ac:spMkLst>
            <pc:docMk/>
            <pc:sldMk cId="2708542892" sldId="273"/>
            <ac:spMk id="2063" creationId="{7005CB79-A023-47A1-86A9-F81F493B6536}"/>
          </ac:spMkLst>
        </pc:spChg>
        <pc:spChg chg="add">
          <ac:chgData name="Yuval Abargil" userId="e720c7fd2f95b874" providerId="LiveId" clId="{D4E0B161-D12D-4B98-9939-7422E3F9B505}" dt="2021-12-30T07:02:23.929" v="3182" actId="26606"/>
          <ac:spMkLst>
            <pc:docMk/>
            <pc:sldMk cId="2708542892" sldId="273"/>
            <ac:spMk id="2065" creationId="{3CD9DF72-87A3-404E-A828-84CBF11A8303}"/>
          </ac:spMkLst>
        </pc:spChg>
        <pc:spChg chg="add mod">
          <ac:chgData name="Yuval Abargil" userId="e720c7fd2f95b874" providerId="LiveId" clId="{D4E0B161-D12D-4B98-9939-7422E3F9B505}" dt="2021-12-30T07:03:03.513" v="3232" actId="1076"/>
          <ac:spMkLst>
            <pc:docMk/>
            <pc:sldMk cId="2708542892" sldId="273"/>
            <ac:spMk id="2067" creationId="{7005CB79-A023-47A1-86A9-F81F493B6536}"/>
          </ac:spMkLst>
        </pc:spChg>
        <pc:picChg chg="add mod">
          <ac:chgData name="Yuval Abargil" userId="e720c7fd2f95b874" providerId="LiveId" clId="{D4E0B161-D12D-4B98-9939-7422E3F9B505}" dt="2021-12-30T07:02:55.838" v="3231" actId="1076"/>
          <ac:picMkLst>
            <pc:docMk/>
            <pc:sldMk cId="2708542892" sldId="273"/>
            <ac:picMk id="6" creationId="{E92FC045-C1EF-40D7-A2F7-5D3ACACDA463}"/>
          </ac:picMkLst>
        </pc:picChg>
        <pc:picChg chg="add del mod ord">
          <ac:chgData name="Yuval Abargil" userId="e720c7fd2f95b874" providerId="LiveId" clId="{D4E0B161-D12D-4B98-9939-7422E3F9B505}" dt="2021-12-30T07:01:52.007" v="3173" actId="478"/>
          <ac:picMkLst>
            <pc:docMk/>
            <pc:sldMk cId="2708542892" sldId="273"/>
            <ac:picMk id="2050" creationId="{9F1C1F63-3D2F-4D60-BD4C-171550F08F90}"/>
          </ac:picMkLst>
        </pc:picChg>
        <pc:cxnChg chg="add del">
          <ac:chgData name="Yuval Abargil" userId="e720c7fd2f95b874" providerId="LiveId" clId="{D4E0B161-D12D-4B98-9939-7422E3F9B505}" dt="2021-12-30T07:02:23.929" v="3182" actId="26606"/>
          <ac:cxnSpMkLst>
            <pc:docMk/>
            <pc:sldMk cId="2708542892" sldId="273"/>
            <ac:cxnSpMk id="2053" creationId="{20E3A342-4D61-4E3F-AF90-1AB42AEB96CC}"/>
          </ac:cxnSpMkLst>
        </pc:cxnChg>
        <pc:cxnChg chg="add del">
          <ac:chgData name="Yuval Abargil" userId="e720c7fd2f95b874" providerId="LiveId" clId="{D4E0B161-D12D-4B98-9939-7422E3F9B505}" dt="2021-12-30T07:02:20.680" v="3179" actId="26606"/>
          <ac:cxnSpMkLst>
            <pc:docMk/>
            <pc:sldMk cId="2708542892" sldId="273"/>
            <ac:cxnSpMk id="2056" creationId="{AA2EAA10-076F-46BD-8F0F-B9A2FB77A85C}"/>
          </ac:cxnSpMkLst>
        </pc:cxnChg>
        <pc:cxnChg chg="add del">
          <ac:chgData name="Yuval Abargil" userId="e720c7fd2f95b874" providerId="LiveId" clId="{D4E0B161-D12D-4B98-9939-7422E3F9B505}" dt="2021-12-30T07:02:20.680" v="3179" actId="26606"/>
          <ac:cxnSpMkLst>
            <pc:docMk/>
            <pc:sldMk cId="2708542892" sldId="273"/>
            <ac:cxnSpMk id="2057" creationId="{D891E407-403B-4764-86C9-33A56D3BCAA3}"/>
          </ac:cxnSpMkLst>
        </pc:cxnChg>
        <pc:cxnChg chg="add">
          <ac:chgData name="Yuval Abargil" userId="e720c7fd2f95b874" providerId="LiveId" clId="{D4E0B161-D12D-4B98-9939-7422E3F9B505}" dt="2021-12-30T07:02:23.929" v="3182" actId="26606"/>
          <ac:cxnSpMkLst>
            <pc:docMk/>
            <pc:sldMk cId="2708542892" sldId="273"/>
            <ac:cxnSpMk id="2066" creationId="{20E3A342-4D61-4E3F-AF90-1AB42AEB96CC}"/>
          </ac:cxnSpMkLst>
        </pc:cxnChg>
      </pc:sldChg>
      <pc:sldChg chg="addSp delSp modSp add mod">
        <pc:chgData name="Yuval Abargil" userId="e720c7fd2f95b874" providerId="LiveId" clId="{D4E0B161-D12D-4B98-9939-7422E3F9B505}" dt="2021-12-30T07:05:35.584" v="3270" actId="255"/>
        <pc:sldMkLst>
          <pc:docMk/>
          <pc:sldMk cId="4260938600" sldId="274"/>
        </pc:sldMkLst>
        <pc:spChg chg="del">
          <ac:chgData name="Yuval Abargil" userId="e720c7fd2f95b874" providerId="LiveId" clId="{D4E0B161-D12D-4B98-9939-7422E3F9B505}" dt="2021-12-30T07:04:53.102" v="3262" actId="478"/>
          <ac:spMkLst>
            <pc:docMk/>
            <pc:sldMk cId="4260938600" sldId="274"/>
            <ac:spMk id="2" creationId="{4216AA09-762F-4621-B457-581E6F5045E1}"/>
          </ac:spMkLst>
        </pc:spChg>
        <pc:spChg chg="add mod">
          <ac:chgData name="Yuval Abargil" userId="e720c7fd2f95b874" providerId="LiveId" clId="{D4E0B161-D12D-4B98-9939-7422E3F9B505}" dt="2021-12-30T07:05:35.584" v="3270" actId="255"/>
          <ac:spMkLst>
            <pc:docMk/>
            <pc:sldMk cId="4260938600" sldId="274"/>
            <ac:spMk id="4" creationId="{7C1B1ADB-AC9A-429D-9FB2-FF804E5821B6}"/>
          </ac:spMkLst>
        </pc:spChg>
        <pc:spChg chg="add mod">
          <ac:chgData name="Yuval Abargil" userId="e720c7fd2f95b874" providerId="LiveId" clId="{D4E0B161-D12D-4B98-9939-7422E3F9B505}" dt="2021-12-30T07:04:57.407" v="3263" actId="1076"/>
          <ac:spMkLst>
            <pc:docMk/>
            <pc:sldMk cId="4260938600" sldId="274"/>
            <ac:spMk id="6" creationId="{C5B1F146-7D3D-4C6A-93BB-9192BFF3D583}"/>
          </ac:spMkLst>
        </pc:spChg>
      </pc:sldChg>
      <pc:sldChg chg="delSp modSp add mod">
        <pc:chgData name="Yuval Abargil" userId="e720c7fd2f95b874" providerId="LiveId" clId="{D4E0B161-D12D-4B98-9939-7422E3F9B505}" dt="2021-12-30T07:06:51.539" v="3284"/>
        <pc:sldMkLst>
          <pc:docMk/>
          <pc:sldMk cId="2547253336" sldId="275"/>
        </pc:sldMkLst>
        <pc:spChg chg="mod">
          <ac:chgData name="Yuval Abargil" userId="e720c7fd2f95b874" providerId="LiveId" clId="{D4E0B161-D12D-4B98-9939-7422E3F9B505}" dt="2021-12-30T07:06:43.823" v="3280" actId="113"/>
          <ac:spMkLst>
            <pc:docMk/>
            <pc:sldMk cId="2547253336" sldId="275"/>
            <ac:spMk id="4" creationId="{7C1B1ADB-AC9A-429D-9FB2-FF804E5821B6}"/>
          </ac:spMkLst>
        </pc:spChg>
        <pc:spChg chg="del mod">
          <ac:chgData name="Yuval Abargil" userId="e720c7fd2f95b874" providerId="LiveId" clId="{D4E0B161-D12D-4B98-9939-7422E3F9B505}" dt="2021-12-30T07:06:51.539" v="3284"/>
          <ac:spMkLst>
            <pc:docMk/>
            <pc:sldMk cId="2547253336" sldId="275"/>
            <ac:spMk id="6" creationId="{C5B1F146-7D3D-4C6A-93BB-9192BFF3D583}"/>
          </ac:spMkLst>
        </pc:spChg>
      </pc:sldChg>
      <pc:sldChg chg="addSp delSp modSp new mod setBg">
        <pc:chgData name="Yuval Abargil" userId="e720c7fd2f95b874" providerId="LiveId" clId="{D4E0B161-D12D-4B98-9939-7422E3F9B505}" dt="2021-12-30T09:10:41.063" v="3763" actId="20577"/>
        <pc:sldMkLst>
          <pc:docMk/>
          <pc:sldMk cId="3476589907" sldId="276"/>
        </pc:sldMkLst>
        <pc:spChg chg="mod">
          <ac:chgData name="Yuval Abargil" userId="e720c7fd2f95b874" providerId="LiveId" clId="{D4E0B161-D12D-4B98-9939-7422E3F9B505}" dt="2021-12-30T09:06:47.778" v="3676" actId="26606"/>
          <ac:spMkLst>
            <pc:docMk/>
            <pc:sldMk cId="3476589907" sldId="276"/>
            <ac:spMk id="2" creationId="{DC9F34DB-5440-4AA7-A57C-BC4A3FD40F54}"/>
          </ac:spMkLst>
        </pc:spChg>
        <pc:spChg chg="del mod">
          <ac:chgData name="Yuval Abargil" userId="e720c7fd2f95b874" providerId="LiveId" clId="{D4E0B161-D12D-4B98-9939-7422E3F9B505}" dt="2021-12-30T09:00:55.520" v="3425"/>
          <ac:spMkLst>
            <pc:docMk/>
            <pc:sldMk cId="3476589907" sldId="276"/>
            <ac:spMk id="3" creationId="{A95DAC35-E31F-4AA3-969C-47DF52F662DE}"/>
          </ac:spMkLst>
        </pc:spChg>
        <pc:spChg chg="add del">
          <ac:chgData name="Yuval Abargil" userId="e720c7fd2f95b874" providerId="LiveId" clId="{D4E0B161-D12D-4B98-9939-7422E3F9B505}" dt="2021-12-30T09:00:41.203" v="3424" actId="22"/>
          <ac:spMkLst>
            <pc:docMk/>
            <pc:sldMk cId="3476589907" sldId="276"/>
            <ac:spMk id="5" creationId="{BEC4268F-6029-470B-B384-C859EB38F0AA}"/>
          </ac:spMkLst>
        </pc:spChg>
        <pc:spChg chg="add mod">
          <ac:chgData name="Yuval Abargil" userId="e720c7fd2f95b874" providerId="LiveId" clId="{D4E0B161-D12D-4B98-9939-7422E3F9B505}" dt="2021-12-30T09:10:41.063" v="3763" actId="20577"/>
          <ac:spMkLst>
            <pc:docMk/>
            <pc:sldMk cId="3476589907" sldId="276"/>
            <ac:spMk id="9" creationId="{88FAA849-F78B-4AFA-AA6D-DF86258834A2}"/>
          </ac:spMkLst>
        </pc:spChg>
        <pc:spChg chg="add del">
          <ac:chgData name="Yuval Abargil" userId="e720c7fd2f95b874" providerId="LiveId" clId="{D4E0B161-D12D-4B98-9939-7422E3F9B505}" dt="2021-12-30T09:06:44.625" v="3673" actId="26606"/>
          <ac:spMkLst>
            <pc:docMk/>
            <pc:sldMk cId="3476589907" sldId="276"/>
            <ac:spMk id="16" creationId="{2B97F24A-32CE-4C1C-A50D-3016B394DCFB}"/>
          </ac:spMkLst>
        </pc:spChg>
        <pc:spChg chg="add del">
          <ac:chgData name="Yuval Abargil" userId="e720c7fd2f95b874" providerId="LiveId" clId="{D4E0B161-D12D-4B98-9939-7422E3F9B505}" dt="2021-12-30T09:06:44.625" v="3673" actId="26606"/>
          <ac:spMkLst>
            <pc:docMk/>
            <pc:sldMk cId="3476589907" sldId="276"/>
            <ac:spMk id="18" creationId="{CD8B4F24-440B-49E9-B85D-733523DC064B}"/>
          </ac:spMkLst>
        </pc:spChg>
        <pc:spChg chg="add del">
          <ac:chgData name="Yuval Abargil" userId="e720c7fd2f95b874" providerId="LiveId" clId="{D4E0B161-D12D-4B98-9939-7422E3F9B505}" dt="2021-12-30T09:06:47.773" v="3675" actId="26606"/>
          <ac:spMkLst>
            <pc:docMk/>
            <pc:sldMk cId="3476589907" sldId="276"/>
            <ac:spMk id="20" creationId="{131BAD53-4E89-4F62-BBB7-26359763ED39}"/>
          </ac:spMkLst>
        </pc:spChg>
        <pc:spChg chg="add del">
          <ac:chgData name="Yuval Abargil" userId="e720c7fd2f95b874" providerId="LiveId" clId="{D4E0B161-D12D-4B98-9939-7422E3F9B505}" dt="2021-12-30T09:06:47.773" v="3675" actId="26606"/>
          <ac:spMkLst>
            <pc:docMk/>
            <pc:sldMk cId="3476589907" sldId="276"/>
            <ac:spMk id="21" creationId="{62756DA2-40EB-4C6F-B962-5822FFB54FB6}"/>
          </ac:spMkLst>
        </pc:spChg>
        <pc:spChg chg="add">
          <ac:chgData name="Yuval Abargil" userId="e720c7fd2f95b874" providerId="LiveId" clId="{D4E0B161-D12D-4B98-9939-7422E3F9B505}" dt="2021-12-30T09:06:47.778" v="3676" actId="26606"/>
          <ac:spMkLst>
            <pc:docMk/>
            <pc:sldMk cId="3476589907" sldId="276"/>
            <ac:spMk id="23" creationId="{2B97F24A-32CE-4C1C-A50D-3016B394DCFB}"/>
          </ac:spMkLst>
        </pc:spChg>
        <pc:spChg chg="add">
          <ac:chgData name="Yuval Abargil" userId="e720c7fd2f95b874" providerId="LiveId" clId="{D4E0B161-D12D-4B98-9939-7422E3F9B505}" dt="2021-12-30T09:06:47.778" v="3676" actId="26606"/>
          <ac:spMkLst>
            <pc:docMk/>
            <pc:sldMk cId="3476589907" sldId="276"/>
            <ac:spMk id="24" creationId="{6357EC4F-235E-4222-A36F-C7878ACE37F2}"/>
          </ac:spMkLst>
        </pc:spChg>
        <pc:picChg chg="add del mod">
          <ac:chgData name="Yuval Abargil" userId="e720c7fd2f95b874" providerId="LiveId" clId="{D4E0B161-D12D-4B98-9939-7422E3F9B505}" dt="2021-12-30T09:02:29.303" v="3430" actId="478"/>
          <ac:picMkLst>
            <pc:docMk/>
            <pc:sldMk cId="3476589907" sldId="276"/>
            <ac:picMk id="7" creationId="{5B866964-D0B1-41DC-BF06-AF3AE46A6F4A}"/>
          </ac:picMkLst>
        </pc:picChg>
        <pc:picChg chg="add mod">
          <ac:chgData name="Yuval Abargil" userId="e720c7fd2f95b874" providerId="LiveId" clId="{D4E0B161-D12D-4B98-9939-7422E3F9B505}" dt="2021-12-30T09:06:47.778" v="3676" actId="26606"/>
          <ac:picMkLst>
            <pc:docMk/>
            <pc:sldMk cId="3476589907" sldId="276"/>
            <ac:picMk id="11" creationId="{33B65F0A-092D-4204-BC58-2051708909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84D21E25-03FD-437D-9E68-30B8CF17BD49}" type="datetimeFigureOut">
              <a:rPr lang="he-IL" smtClean="0"/>
              <a:t>כ"ב/שבט/תשפ"ב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7A9DC5A-B451-402E-8AA7-8142AFF0971E}" type="slidenum">
              <a:rPr lang="he-IL" smtClean="0"/>
              <a:t>‹#›</a:t>
            </a:fld>
            <a:endParaRPr lang="he-IL"/>
          </a:p>
        </p:txBody>
      </p:sp>
    </p:spTree>
    <p:extLst>
      <p:ext uri="{BB962C8B-B14F-4D97-AF65-F5344CB8AC3E}">
        <p14:creationId xmlns:p14="http://schemas.microsoft.com/office/powerpoint/2010/main" val="384163571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C3C1128-5BAD-47CD-ACE5-DE664FE25C71}"/>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D476ACCC-0CEC-4CBF-8CA8-5D8F845A94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48B1F0F-C4DD-48E2-B008-D4746A7D1A59}"/>
              </a:ext>
            </a:extLst>
          </p:cNvPr>
          <p:cNvSpPr>
            <a:spLocks noGrp="1"/>
          </p:cNvSpPr>
          <p:nvPr>
            <p:ph type="dt" sz="half" idx="10"/>
          </p:nvPr>
        </p:nvSpPr>
        <p:spPr/>
        <p:txBody>
          <a:bodyPr/>
          <a:lstStyle/>
          <a:p>
            <a:fld id="{7A097F8A-9664-4F04-9AEE-03CF40AF8432}" type="datetimeFigureOut">
              <a:rPr lang="he-IL" smtClean="0"/>
              <a:t>כ"ב/שבט/תשפ"ב</a:t>
            </a:fld>
            <a:endParaRPr lang="he-IL"/>
          </a:p>
        </p:txBody>
      </p:sp>
      <p:sp>
        <p:nvSpPr>
          <p:cNvPr id="5" name="מציין מיקום של כותרת תחתונה 4">
            <a:extLst>
              <a:ext uri="{FF2B5EF4-FFF2-40B4-BE49-F238E27FC236}">
                <a16:creationId xmlns:a16="http://schemas.microsoft.com/office/drawing/2014/main" id="{BE3E4F6E-51EB-4D00-9CCA-6A205129C31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2C2F967-CE0F-49DC-8F6C-B5647E3BF267}"/>
              </a:ext>
            </a:extLst>
          </p:cNvPr>
          <p:cNvSpPr>
            <a:spLocks noGrp="1"/>
          </p:cNvSpPr>
          <p:nvPr>
            <p:ph type="sldNum" sz="quarter" idx="12"/>
          </p:nvPr>
        </p:nvSpPr>
        <p:spPr/>
        <p:txBody>
          <a:bodyPr/>
          <a:lstStyle/>
          <a:p>
            <a:fld id="{BCDFFF6D-C106-4B2D-9B42-96B43661F612}" type="slidenum">
              <a:rPr lang="he-IL" smtClean="0"/>
              <a:t>‹#›</a:t>
            </a:fld>
            <a:endParaRPr lang="he-IL"/>
          </a:p>
        </p:txBody>
      </p:sp>
    </p:spTree>
    <p:extLst>
      <p:ext uri="{BB962C8B-B14F-4D97-AF65-F5344CB8AC3E}">
        <p14:creationId xmlns:p14="http://schemas.microsoft.com/office/powerpoint/2010/main" val="425111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1C97D1B-2D3B-4277-8FD4-8EC373AC31A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4EA54BA-A4E6-4C85-8A9E-C31C0A065720}"/>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D106EE3-95D4-4E73-BC3A-41ED995466AB}"/>
              </a:ext>
            </a:extLst>
          </p:cNvPr>
          <p:cNvSpPr>
            <a:spLocks noGrp="1"/>
          </p:cNvSpPr>
          <p:nvPr>
            <p:ph type="dt" sz="half" idx="10"/>
          </p:nvPr>
        </p:nvSpPr>
        <p:spPr/>
        <p:txBody>
          <a:bodyPr/>
          <a:lstStyle/>
          <a:p>
            <a:fld id="{7A097F8A-9664-4F04-9AEE-03CF40AF8432}" type="datetimeFigureOut">
              <a:rPr lang="he-IL" smtClean="0"/>
              <a:t>כ"ב/שבט/תשפ"ב</a:t>
            </a:fld>
            <a:endParaRPr lang="he-IL"/>
          </a:p>
        </p:txBody>
      </p:sp>
      <p:sp>
        <p:nvSpPr>
          <p:cNvPr id="5" name="מציין מיקום של כותרת תחתונה 4">
            <a:extLst>
              <a:ext uri="{FF2B5EF4-FFF2-40B4-BE49-F238E27FC236}">
                <a16:creationId xmlns:a16="http://schemas.microsoft.com/office/drawing/2014/main" id="{10C2D841-1293-4787-99C6-402BA857445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5345299-E9F4-45A5-9C8F-BEC65FF9E098}"/>
              </a:ext>
            </a:extLst>
          </p:cNvPr>
          <p:cNvSpPr>
            <a:spLocks noGrp="1"/>
          </p:cNvSpPr>
          <p:nvPr>
            <p:ph type="sldNum" sz="quarter" idx="12"/>
          </p:nvPr>
        </p:nvSpPr>
        <p:spPr/>
        <p:txBody>
          <a:bodyPr/>
          <a:lstStyle/>
          <a:p>
            <a:fld id="{BCDFFF6D-C106-4B2D-9B42-96B43661F612}" type="slidenum">
              <a:rPr lang="he-IL" smtClean="0"/>
              <a:t>‹#›</a:t>
            </a:fld>
            <a:endParaRPr lang="he-IL"/>
          </a:p>
        </p:txBody>
      </p:sp>
    </p:spTree>
    <p:extLst>
      <p:ext uri="{BB962C8B-B14F-4D97-AF65-F5344CB8AC3E}">
        <p14:creationId xmlns:p14="http://schemas.microsoft.com/office/powerpoint/2010/main" val="1784996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D97F4AB7-33FB-41C7-BA7C-8B438655FDF7}"/>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669B6CE-6701-41C3-BDCF-AFFCD5A1AEBD}"/>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6426DAD-5B1C-470A-86A8-CBF2920AEE05}"/>
              </a:ext>
            </a:extLst>
          </p:cNvPr>
          <p:cNvSpPr>
            <a:spLocks noGrp="1"/>
          </p:cNvSpPr>
          <p:nvPr>
            <p:ph type="dt" sz="half" idx="10"/>
          </p:nvPr>
        </p:nvSpPr>
        <p:spPr/>
        <p:txBody>
          <a:bodyPr/>
          <a:lstStyle/>
          <a:p>
            <a:fld id="{7A097F8A-9664-4F04-9AEE-03CF40AF8432}" type="datetimeFigureOut">
              <a:rPr lang="he-IL" smtClean="0"/>
              <a:t>כ"ב/שבט/תשפ"ב</a:t>
            </a:fld>
            <a:endParaRPr lang="he-IL"/>
          </a:p>
        </p:txBody>
      </p:sp>
      <p:sp>
        <p:nvSpPr>
          <p:cNvPr id="5" name="מציין מיקום של כותרת תחתונה 4">
            <a:extLst>
              <a:ext uri="{FF2B5EF4-FFF2-40B4-BE49-F238E27FC236}">
                <a16:creationId xmlns:a16="http://schemas.microsoft.com/office/drawing/2014/main" id="{3C478EC5-C8A4-4725-A15C-ACFD171007E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3DC5DF0-AF36-46E0-BCF5-D9088C3AB101}"/>
              </a:ext>
            </a:extLst>
          </p:cNvPr>
          <p:cNvSpPr>
            <a:spLocks noGrp="1"/>
          </p:cNvSpPr>
          <p:nvPr>
            <p:ph type="sldNum" sz="quarter" idx="12"/>
          </p:nvPr>
        </p:nvSpPr>
        <p:spPr/>
        <p:txBody>
          <a:bodyPr/>
          <a:lstStyle/>
          <a:p>
            <a:fld id="{BCDFFF6D-C106-4B2D-9B42-96B43661F612}" type="slidenum">
              <a:rPr lang="he-IL" smtClean="0"/>
              <a:t>‹#›</a:t>
            </a:fld>
            <a:endParaRPr lang="he-IL"/>
          </a:p>
        </p:txBody>
      </p:sp>
    </p:spTree>
    <p:extLst>
      <p:ext uri="{BB962C8B-B14F-4D97-AF65-F5344CB8AC3E}">
        <p14:creationId xmlns:p14="http://schemas.microsoft.com/office/powerpoint/2010/main" val="41741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863A27-6048-45C1-B144-F1E73170A4F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83533C3-8207-482D-A1B1-48ACF44CF9E6}"/>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3CFC509-AF11-46F3-B989-B40531BC8253}"/>
              </a:ext>
            </a:extLst>
          </p:cNvPr>
          <p:cNvSpPr>
            <a:spLocks noGrp="1"/>
          </p:cNvSpPr>
          <p:nvPr>
            <p:ph type="dt" sz="half" idx="10"/>
          </p:nvPr>
        </p:nvSpPr>
        <p:spPr/>
        <p:txBody>
          <a:bodyPr/>
          <a:lstStyle/>
          <a:p>
            <a:fld id="{7A097F8A-9664-4F04-9AEE-03CF40AF8432}" type="datetimeFigureOut">
              <a:rPr lang="he-IL" smtClean="0"/>
              <a:t>כ"ב/שבט/תשפ"ב</a:t>
            </a:fld>
            <a:endParaRPr lang="he-IL"/>
          </a:p>
        </p:txBody>
      </p:sp>
      <p:sp>
        <p:nvSpPr>
          <p:cNvPr id="5" name="מציין מיקום של כותרת תחתונה 4">
            <a:extLst>
              <a:ext uri="{FF2B5EF4-FFF2-40B4-BE49-F238E27FC236}">
                <a16:creationId xmlns:a16="http://schemas.microsoft.com/office/drawing/2014/main" id="{9C142BCD-23BB-434E-82C5-00542FD5703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84B0CDA-186B-4163-8609-67CEA8979D91}"/>
              </a:ext>
            </a:extLst>
          </p:cNvPr>
          <p:cNvSpPr>
            <a:spLocks noGrp="1"/>
          </p:cNvSpPr>
          <p:nvPr>
            <p:ph type="sldNum" sz="quarter" idx="12"/>
          </p:nvPr>
        </p:nvSpPr>
        <p:spPr/>
        <p:txBody>
          <a:bodyPr/>
          <a:lstStyle/>
          <a:p>
            <a:fld id="{BCDFFF6D-C106-4B2D-9B42-96B43661F612}" type="slidenum">
              <a:rPr lang="he-IL" smtClean="0"/>
              <a:t>‹#›</a:t>
            </a:fld>
            <a:endParaRPr lang="he-IL"/>
          </a:p>
        </p:txBody>
      </p:sp>
    </p:spTree>
    <p:extLst>
      <p:ext uri="{BB962C8B-B14F-4D97-AF65-F5344CB8AC3E}">
        <p14:creationId xmlns:p14="http://schemas.microsoft.com/office/powerpoint/2010/main" val="1196697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6CF9FCC-89EA-4A56-8E43-3712C861E9E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D4D5185-032E-497B-B1A0-11E2AEE0EF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D04A052B-4F2F-4001-B9CB-E8A171E8019A}"/>
              </a:ext>
            </a:extLst>
          </p:cNvPr>
          <p:cNvSpPr>
            <a:spLocks noGrp="1"/>
          </p:cNvSpPr>
          <p:nvPr>
            <p:ph type="dt" sz="half" idx="10"/>
          </p:nvPr>
        </p:nvSpPr>
        <p:spPr/>
        <p:txBody>
          <a:bodyPr/>
          <a:lstStyle/>
          <a:p>
            <a:fld id="{7A097F8A-9664-4F04-9AEE-03CF40AF8432}" type="datetimeFigureOut">
              <a:rPr lang="he-IL" smtClean="0"/>
              <a:t>כ"ב/שבט/תשפ"ב</a:t>
            </a:fld>
            <a:endParaRPr lang="he-IL"/>
          </a:p>
        </p:txBody>
      </p:sp>
      <p:sp>
        <p:nvSpPr>
          <p:cNvPr id="5" name="מציין מיקום של כותרת תחתונה 4">
            <a:extLst>
              <a:ext uri="{FF2B5EF4-FFF2-40B4-BE49-F238E27FC236}">
                <a16:creationId xmlns:a16="http://schemas.microsoft.com/office/drawing/2014/main" id="{D6A02CA3-1C7D-44CD-8883-916079A1853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038EB5E-8D89-4098-984E-AD97703ED646}"/>
              </a:ext>
            </a:extLst>
          </p:cNvPr>
          <p:cNvSpPr>
            <a:spLocks noGrp="1"/>
          </p:cNvSpPr>
          <p:nvPr>
            <p:ph type="sldNum" sz="quarter" idx="12"/>
          </p:nvPr>
        </p:nvSpPr>
        <p:spPr/>
        <p:txBody>
          <a:bodyPr/>
          <a:lstStyle/>
          <a:p>
            <a:fld id="{BCDFFF6D-C106-4B2D-9B42-96B43661F612}" type="slidenum">
              <a:rPr lang="he-IL" smtClean="0"/>
              <a:t>‹#›</a:t>
            </a:fld>
            <a:endParaRPr lang="he-IL"/>
          </a:p>
        </p:txBody>
      </p:sp>
    </p:spTree>
    <p:extLst>
      <p:ext uri="{BB962C8B-B14F-4D97-AF65-F5344CB8AC3E}">
        <p14:creationId xmlns:p14="http://schemas.microsoft.com/office/powerpoint/2010/main" val="1733547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CFA5F3-0AF6-420E-8971-C356B300E24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3D575A2-2AE7-4480-819B-F7294B59E140}"/>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2790984-68B0-44BA-AD6E-34FF9458E288}"/>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1F3A3666-CBB8-4E46-ABDF-340D6ED343EB}"/>
              </a:ext>
            </a:extLst>
          </p:cNvPr>
          <p:cNvSpPr>
            <a:spLocks noGrp="1"/>
          </p:cNvSpPr>
          <p:nvPr>
            <p:ph type="dt" sz="half" idx="10"/>
          </p:nvPr>
        </p:nvSpPr>
        <p:spPr/>
        <p:txBody>
          <a:bodyPr/>
          <a:lstStyle/>
          <a:p>
            <a:fld id="{7A097F8A-9664-4F04-9AEE-03CF40AF8432}" type="datetimeFigureOut">
              <a:rPr lang="he-IL" smtClean="0"/>
              <a:t>כ"ב/שבט/תשפ"ב</a:t>
            </a:fld>
            <a:endParaRPr lang="he-IL"/>
          </a:p>
        </p:txBody>
      </p:sp>
      <p:sp>
        <p:nvSpPr>
          <p:cNvPr id="6" name="מציין מיקום של כותרת תחתונה 5">
            <a:extLst>
              <a:ext uri="{FF2B5EF4-FFF2-40B4-BE49-F238E27FC236}">
                <a16:creationId xmlns:a16="http://schemas.microsoft.com/office/drawing/2014/main" id="{BCB12D9F-C243-4075-B6A1-94076188F39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5036981A-09EE-4B10-9FA1-D19A961198E6}"/>
              </a:ext>
            </a:extLst>
          </p:cNvPr>
          <p:cNvSpPr>
            <a:spLocks noGrp="1"/>
          </p:cNvSpPr>
          <p:nvPr>
            <p:ph type="sldNum" sz="quarter" idx="12"/>
          </p:nvPr>
        </p:nvSpPr>
        <p:spPr/>
        <p:txBody>
          <a:bodyPr/>
          <a:lstStyle/>
          <a:p>
            <a:fld id="{BCDFFF6D-C106-4B2D-9B42-96B43661F612}" type="slidenum">
              <a:rPr lang="he-IL" smtClean="0"/>
              <a:t>‹#›</a:t>
            </a:fld>
            <a:endParaRPr lang="he-IL"/>
          </a:p>
        </p:txBody>
      </p:sp>
    </p:spTree>
    <p:extLst>
      <p:ext uri="{BB962C8B-B14F-4D97-AF65-F5344CB8AC3E}">
        <p14:creationId xmlns:p14="http://schemas.microsoft.com/office/powerpoint/2010/main" val="3185802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EF1ACBE-5871-4892-ADCC-2D1F58E058BB}"/>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472DD41-69E3-417F-B18A-E27C32D80A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09A2DAE-5483-4119-B68C-58974AC322A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FFB5D7E6-5A64-44E5-84CF-364668C247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300D8835-8FB9-40C1-A4A0-9B1D783578CA}"/>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F678724D-EB99-45B7-92E9-30C75C71EFAB}"/>
              </a:ext>
            </a:extLst>
          </p:cNvPr>
          <p:cNvSpPr>
            <a:spLocks noGrp="1"/>
          </p:cNvSpPr>
          <p:nvPr>
            <p:ph type="dt" sz="half" idx="10"/>
          </p:nvPr>
        </p:nvSpPr>
        <p:spPr/>
        <p:txBody>
          <a:bodyPr/>
          <a:lstStyle/>
          <a:p>
            <a:fld id="{7A097F8A-9664-4F04-9AEE-03CF40AF8432}" type="datetimeFigureOut">
              <a:rPr lang="he-IL" smtClean="0"/>
              <a:t>כ"ב/שבט/תשפ"ב</a:t>
            </a:fld>
            <a:endParaRPr lang="he-IL"/>
          </a:p>
        </p:txBody>
      </p:sp>
      <p:sp>
        <p:nvSpPr>
          <p:cNvPr id="8" name="מציין מיקום של כותרת תחתונה 7">
            <a:extLst>
              <a:ext uri="{FF2B5EF4-FFF2-40B4-BE49-F238E27FC236}">
                <a16:creationId xmlns:a16="http://schemas.microsoft.com/office/drawing/2014/main" id="{BD75964F-DE16-4C33-B7D7-992052B51CE0}"/>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EA9F8DC5-FEF5-4E57-81CE-02631CA18C86}"/>
              </a:ext>
            </a:extLst>
          </p:cNvPr>
          <p:cNvSpPr>
            <a:spLocks noGrp="1"/>
          </p:cNvSpPr>
          <p:nvPr>
            <p:ph type="sldNum" sz="quarter" idx="12"/>
          </p:nvPr>
        </p:nvSpPr>
        <p:spPr/>
        <p:txBody>
          <a:bodyPr/>
          <a:lstStyle/>
          <a:p>
            <a:fld id="{BCDFFF6D-C106-4B2D-9B42-96B43661F612}" type="slidenum">
              <a:rPr lang="he-IL" smtClean="0"/>
              <a:t>‹#›</a:t>
            </a:fld>
            <a:endParaRPr lang="he-IL"/>
          </a:p>
        </p:txBody>
      </p:sp>
    </p:spTree>
    <p:extLst>
      <p:ext uri="{BB962C8B-B14F-4D97-AF65-F5344CB8AC3E}">
        <p14:creationId xmlns:p14="http://schemas.microsoft.com/office/powerpoint/2010/main" val="4286181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73F9E5-1C72-4A9E-8896-E8D86CB6CE8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43B3070-6D39-400E-9BD2-1044A9188D67}"/>
              </a:ext>
            </a:extLst>
          </p:cNvPr>
          <p:cNvSpPr>
            <a:spLocks noGrp="1"/>
          </p:cNvSpPr>
          <p:nvPr>
            <p:ph type="dt" sz="half" idx="10"/>
          </p:nvPr>
        </p:nvSpPr>
        <p:spPr/>
        <p:txBody>
          <a:bodyPr/>
          <a:lstStyle/>
          <a:p>
            <a:fld id="{7A097F8A-9664-4F04-9AEE-03CF40AF8432}" type="datetimeFigureOut">
              <a:rPr lang="he-IL" smtClean="0"/>
              <a:t>כ"ב/שבט/תשפ"ב</a:t>
            </a:fld>
            <a:endParaRPr lang="he-IL"/>
          </a:p>
        </p:txBody>
      </p:sp>
      <p:sp>
        <p:nvSpPr>
          <p:cNvPr id="4" name="מציין מיקום של כותרת תחתונה 3">
            <a:extLst>
              <a:ext uri="{FF2B5EF4-FFF2-40B4-BE49-F238E27FC236}">
                <a16:creationId xmlns:a16="http://schemas.microsoft.com/office/drawing/2014/main" id="{2FCA965B-CFBA-4882-8B44-89AEB0529C6B}"/>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AA94DB88-00D9-4821-AACF-51AD2356A60D}"/>
              </a:ext>
            </a:extLst>
          </p:cNvPr>
          <p:cNvSpPr>
            <a:spLocks noGrp="1"/>
          </p:cNvSpPr>
          <p:nvPr>
            <p:ph type="sldNum" sz="quarter" idx="12"/>
          </p:nvPr>
        </p:nvSpPr>
        <p:spPr/>
        <p:txBody>
          <a:bodyPr/>
          <a:lstStyle/>
          <a:p>
            <a:fld id="{BCDFFF6D-C106-4B2D-9B42-96B43661F612}" type="slidenum">
              <a:rPr lang="he-IL" smtClean="0"/>
              <a:t>‹#›</a:t>
            </a:fld>
            <a:endParaRPr lang="he-IL"/>
          </a:p>
        </p:txBody>
      </p:sp>
    </p:spTree>
    <p:extLst>
      <p:ext uri="{BB962C8B-B14F-4D97-AF65-F5344CB8AC3E}">
        <p14:creationId xmlns:p14="http://schemas.microsoft.com/office/powerpoint/2010/main" val="3430981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C7313B6-6C4B-4FC9-9466-652E6F41CBF1}"/>
              </a:ext>
            </a:extLst>
          </p:cNvPr>
          <p:cNvSpPr>
            <a:spLocks noGrp="1"/>
          </p:cNvSpPr>
          <p:nvPr>
            <p:ph type="dt" sz="half" idx="10"/>
          </p:nvPr>
        </p:nvSpPr>
        <p:spPr/>
        <p:txBody>
          <a:bodyPr/>
          <a:lstStyle/>
          <a:p>
            <a:fld id="{7A097F8A-9664-4F04-9AEE-03CF40AF8432}" type="datetimeFigureOut">
              <a:rPr lang="he-IL" smtClean="0"/>
              <a:t>כ"ב/שבט/תשפ"ב</a:t>
            </a:fld>
            <a:endParaRPr lang="he-IL"/>
          </a:p>
        </p:txBody>
      </p:sp>
      <p:sp>
        <p:nvSpPr>
          <p:cNvPr id="3" name="מציין מיקום של כותרת תחתונה 2">
            <a:extLst>
              <a:ext uri="{FF2B5EF4-FFF2-40B4-BE49-F238E27FC236}">
                <a16:creationId xmlns:a16="http://schemas.microsoft.com/office/drawing/2014/main" id="{F30CFF9B-35C1-45E4-BCEC-04E37B32B950}"/>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07283C60-5B6B-479F-A97C-BB25EE2FA2FD}"/>
              </a:ext>
            </a:extLst>
          </p:cNvPr>
          <p:cNvSpPr>
            <a:spLocks noGrp="1"/>
          </p:cNvSpPr>
          <p:nvPr>
            <p:ph type="sldNum" sz="quarter" idx="12"/>
          </p:nvPr>
        </p:nvSpPr>
        <p:spPr/>
        <p:txBody>
          <a:bodyPr/>
          <a:lstStyle/>
          <a:p>
            <a:fld id="{BCDFFF6D-C106-4B2D-9B42-96B43661F612}" type="slidenum">
              <a:rPr lang="he-IL" smtClean="0"/>
              <a:t>‹#›</a:t>
            </a:fld>
            <a:endParaRPr lang="he-IL"/>
          </a:p>
        </p:txBody>
      </p:sp>
    </p:spTree>
    <p:extLst>
      <p:ext uri="{BB962C8B-B14F-4D97-AF65-F5344CB8AC3E}">
        <p14:creationId xmlns:p14="http://schemas.microsoft.com/office/powerpoint/2010/main" val="1749569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3F8B78-893A-4D9D-A48E-E1A61DF838E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24117AB-6734-4037-B5B2-59371B178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F03F7313-5E3E-4B63-ACC6-73AE51038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8EFF0CC-6F96-44DF-A3F7-3D596C72461B}"/>
              </a:ext>
            </a:extLst>
          </p:cNvPr>
          <p:cNvSpPr>
            <a:spLocks noGrp="1"/>
          </p:cNvSpPr>
          <p:nvPr>
            <p:ph type="dt" sz="half" idx="10"/>
          </p:nvPr>
        </p:nvSpPr>
        <p:spPr/>
        <p:txBody>
          <a:bodyPr/>
          <a:lstStyle/>
          <a:p>
            <a:fld id="{7A097F8A-9664-4F04-9AEE-03CF40AF8432}" type="datetimeFigureOut">
              <a:rPr lang="he-IL" smtClean="0"/>
              <a:t>כ"ב/שבט/תשפ"ב</a:t>
            </a:fld>
            <a:endParaRPr lang="he-IL"/>
          </a:p>
        </p:txBody>
      </p:sp>
      <p:sp>
        <p:nvSpPr>
          <p:cNvPr id="6" name="מציין מיקום של כותרת תחתונה 5">
            <a:extLst>
              <a:ext uri="{FF2B5EF4-FFF2-40B4-BE49-F238E27FC236}">
                <a16:creationId xmlns:a16="http://schemas.microsoft.com/office/drawing/2014/main" id="{63CDF88D-2075-4F3D-BF98-A9120EF807C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35A6A9B-D80D-45DE-ADA3-08AB3F498288}"/>
              </a:ext>
            </a:extLst>
          </p:cNvPr>
          <p:cNvSpPr>
            <a:spLocks noGrp="1"/>
          </p:cNvSpPr>
          <p:nvPr>
            <p:ph type="sldNum" sz="quarter" idx="12"/>
          </p:nvPr>
        </p:nvSpPr>
        <p:spPr/>
        <p:txBody>
          <a:bodyPr/>
          <a:lstStyle/>
          <a:p>
            <a:fld id="{BCDFFF6D-C106-4B2D-9B42-96B43661F612}" type="slidenum">
              <a:rPr lang="he-IL" smtClean="0"/>
              <a:t>‹#›</a:t>
            </a:fld>
            <a:endParaRPr lang="he-IL"/>
          </a:p>
        </p:txBody>
      </p:sp>
    </p:spTree>
    <p:extLst>
      <p:ext uri="{BB962C8B-B14F-4D97-AF65-F5344CB8AC3E}">
        <p14:creationId xmlns:p14="http://schemas.microsoft.com/office/powerpoint/2010/main" val="4142796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823A67-303F-4C58-8313-2EAE75E4FD2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4EE4B496-0366-4AE3-8754-6B9E43EE98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9C545DBE-D8DA-4C8C-A915-75F1282ECE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911C5C6-1110-4AF1-B5DE-DAF9B3EDACA0}"/>
              </a:ext>
            </a:extLst>
          </p:cNvPr>
          <p:cNvSpPr>
            <a:spLocks noGrp="1"/>
          </p:cNvSpPr>
          <p:nvPr>
            <p:ph type="dt" sz="half" idx="10"/>
          </p:nvPr>
        </p:nvSpPr>
        <p:spPr/>
        <p:txBody>
          <a:bodyPr/>
          <a:lstStyle/>
          <a:p>
            <a:fld id="{7A097F8A-9664-4F04-9AEE-03CF40AF8432}" type="datetimeFigureOut">
              <a:rPr lang="he-IL" smtClean="0"/>
              <a:t>כ"ב/שבט/תשפ"ב</a:t>
            </a:fld>
            <a:endParaRPr lang="he-IL"/>
          </a:p>
        </p:txBody>
      </p:sp>
      <p:sp>
        <p:nvSpPr>
          <p:cNvPr id="6" name="מציין מיקום של כותרת תחתונה 5">
            <a:extLst>
              <a:ext uri="{FF2B5EF4-FFF2-40B4-BE49-F238E27FC236}">
                <a16:creationId xmlns:a16="http://schemas.microsoft.com/office/drawing/2014/main" id="{20690BA1-D91D-41CE-83B5-C6CB4BA3AA3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5D189414-B7A1-4383-9400-690B1B1187B0}"/>
              </a:ext>
            </a:extLst>
          </p:cNvPr>
          <p:cNvSpPr>
            <a:spLocks noGrp="1"/>
          </p:cNvSpPr>
          <p:nvPr>
            <p:ph type="sldNum" sz="quarter" idx="12"/>
          </p:nvPr>
        </p:nvSpPr>
        <p:spPr/>
        <p:txBody>
          <a:bodyPr/>
          <a:lstStyle/>
          <a:p>
            <a:fld id="{BCDFFF6D-C106-4B2D-9B42-96B43661F612}" type="slidenum">
              <a:rPr lang="he-IL" smtClean="0"/>
              <a:t>‹#›</a:t>
            </a:fld>
            <a:endParaRPr lang="he-IL"/>
          </a:p>
        </p:txBody>
      </p:sp>
    </p:spTree>
    <p:extLst>
      <p:ext uri="{BB962C8B-B14F-4D97-AF65-F5344CB8AC3E}">
        <p14:creationId xmlns:p14="http://schemas.microsoft.com/office/powerpoint/2010/main" val="3369984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CD9BD484-29AE-4BBB-9D4B-65C1037BE9A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3D931D1-A045-4C01-BAD8-5BDC8C426975}"/>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B76F2E3-33D4-4A5B-ACD0-4801B28E502D}"/>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A097F8A-9664-4F04-9AEE-03CF40AF8432}" type="datetimeFigureOut">
              <a:rPr lang="he-IL" smtClean="0"/>
              <a:t>כ"ב/שבט/תשפ"ב</a:t>
            </a:fld>
            <a:endParaRPr lang="he-IL"/>
          </a:p>
        </p:txBody>
      </p:sp>
      <p:sp>
        <p:nvSpPr>
          <p:cNvPr id="5" name="מציין מיקום של כותרת תחתונה 4">
            <a:extLst>
              <a:ext uri="{FF2B5EF4-FFF2-40B4-BE49-F238E27FC236}">
                <a16:creationId xmlns:a16="http://schemas.microsoft.com/office/drawing/2014/main" id="{E5356FE6-F8CD-4539-A4A0-3FCF7E8B53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99BF7683-C77E-44E0-84B5-ECB78042876F}"/>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CDFFF6D-C106-4B2D-9B42-96B43661F612}" type="slidenum">
              <a:rPr lang="he-IL" smtClean="0"/>
              <a:t>‹#›</a:t>
            </a:fld>
            <a:endParaRPr lang="he-IL"/>
          </a:p>
        </p:txBody>
      </p:sp>
    </p:spTree>
    <p:extLst>
      <p:ext uri="{BB962C8B-B14F-4D97-AF65-F5344CB8AC3E}">
        <p14:creationId xmlns:p14="http://schemas.microsoft.com/office/powerpoint/2010/main" val="3526097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hyperlink" Target="https://countryeconomy.com/hdi"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globaldatalab.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city, crowd and crowded - image #102466 on Favim.com">
            <a:extLst>
              <a:ext uri="{FF2B5EF4-FFF2-40B4-BE49-F238E27FC236}">
                <a16:creationId xmlns:a16="http://schemas.microsoft.com/office/drawing/2014/main" id="{E92FC045-C1EF-40D7-A2F7-5D3ACACDA4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08"/>
          <a:stretch/>
        </p:blipFill>
        <p:spPr bwMode="auto">
          <a:xfrm>
            <a:off x="0" y="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כותרת 1">
            <a:extLst>
              <a:ext uri="{FF2B5EF4-FFF2-40B4-BE49-F238E27FC236}">
                <a16:creationId xmlns:a16="http://schemas.microsoft.com/office/drawing/2014/main" id="{72D6637E-45FF-4E2E-AAA0-3D560F05AB3D}"/>
              </a:ext>
            </a:extLst>
          </p:cNvPr>
          <p:cNvSpPr>
            <a:spLocks noGrp="1"/>
          </p:cNvSpPr>
          <p:nvPr>
            <p:ph type="title"/>
          </p:nvPr>
        </p:nvSpPr>
        <p:spPr>
          <a:xfrm>
            <a:off x="709448" y="1913950"/>
            <a:ext cx="4204137" cy="1342754"/>
          </a:xfrm>
        </p:spPr>
        <p:txBody>
          <a:bodyPr>
            <a:normAutofit/>
          </a:bodyPr>
          <a:lstStyle/>
          <a:p>
            <a:pPr algn="ctr"/>
            <a:r>
              <a:rPr lang="en-US" sz="3600" b="1" dirty="0"/>
              <a:t>World’s Population </a:t>
            </a:r>
            <a:endParaRPr lang="he-IL" sz="3600" b="1" dirty="0"/>
          </a:p>
        </p:txBody>
      </p:sp>
      <p:cxnSp>
        <p:nvCxnSpPr>
          <p:cNvPr id="2066" name="Straight Connector 7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067" name="מציין מיקום תוכן 4">
            <a:extLst>
              <a:ext uri="{FF2B5EF4-FFF2-40B4-BE49-F238E27FC236}">
                <a16:creationId xmlns:a16="http://schemas.microsoft.com/office/drawing/2014/main" id="{7005CB79-A023-47A1-86A9-F81F493B6536}"/>
              </a:ext>
            </a:extLst>
          </p:cNvPr>
          <p:cNvSpPr>
            <a:spLocks noGrp="1"/>
          </p:cNvSpPr>
          <p:nvPr>
            <p:ph idx="1"/>
          </p:nvPr>
        </p:nvSpPr>
        <p:spPr>
          <a:xfrm>
            <a:off x="515005" y="3239986"/>
            <a:ext cx="4593021" cy="2619839"/>
          </a:xfrm>
        </p:spPr>
        <p:txBody>
          <a:bodyPr anchor="ctr">
            <a:normAutofit/>
          </a:bodyPr>
          <a:lstStyle/>
          <a:p>
            <a:pPr marL="0" indent="0" algn="ctr" rtl="0">
              <a:buNone/>
            </a:pPr>
            <a:r>
              <a:rPr lang="en-US" sz="1500" dirty="0"/>
              <a:t>Yuval Abargil</a:t>
            </a:r>
          </a:p>
          <a:p>
            <a:pPr marL="0" indent="0" algn="ctr" rtl="0">
              <a:buNone/>
            </a:pPr>
            <a:r>
              <a:rPr lang="en-US" sz="1500" dirty="0"/>
              <a:t>Tamir Baruch</a:t>
            </a:r>
          </a:p>
          <a:p>
            <a:pPr marL="0" indent="0" algn="ctr" rtl="0">
              <a:buNone/>
            </a:pPr>
            <a:r>
              <a:rPr lang="en-US" sz="1500" dirty="0" err="1"/>
              <a:t>Omri</a:t>
            </a:r>
            <a:r>
              <a:rPr lang="en-US" sz="1500" dirty="0"/>
              <a:t> Asher</a:t>
            </a:r>
            <a:endParaRPr lang="he-IL" sz="1500" dirty="0"/>
          </a:p>
        </p:txBody>
      </p:sp>
    </p:spTree>
    <p:extLst>
      <p:ext uri="{BB962C8B-B14F-4D97-AF65-F5344CB8AC3E}">
        <p14:creationId xmlns:p14="http://schemas.microsoft.com/office/powerpoint/2010/main" val="270854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48DC9E21-AA4C-4A8F-B57A-68035CAABC6F}"/>
              </a:ext>
            </a:extLst>
          </p:cNvPr>
          <p:cNvSpPr>
            <a:spLocks noGrp="1"/>
          </p:cNvSpPr>
          <p:nvPr>
            <p:ph type="title"/>
          </p:nvPr>
        </p:nvSpPr>
        <p:spPr>
          <a:xfrm>
            <a:off x="838200" y="3905833"/>
            <a:ext cx="4215063" cy="2398713"/>
          </a:xfrm>
        </p:spPr>
        <p:txBody>
          <a:bodyPr>
            <a:normAutofit/>
          </a:bodyPr>
          <a:lstStyle/>
          <a:p>
            <a:pPr rtl="0"/>
            <a:r>
              <a:rPr lang="en-US" b="1" dirty="0"/>
              <a:t>Data Cleaning – Results	</a:t>
            </a:r>
            <a:endParaRPr lang="he-IL" b="1" dirty="0"/>
          </a:p>
        </p:txBody>
      </p:sp>
      <p:pic>
        <p:nvPicPr>
          <p:cNvPr id="5" name="תמונה 4" descr="תמונה שמכילה חץ&#10;&#10;התיאור נוצר באופן אוטומטי">
            <a:extLst>
              <a:ext uri="{FF2B5EF4-FFF2-40B4-BE49-F238E27FC236}">
                <a16:creationId xmlns:a16="http://schemas.microsoft.com/office/drawing/2014/main" id="{DD5061F6-5364-42EE-B310-5D16CFC8B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55" y="689471"/>
            <a:ext cx="9875259" cy="2197244"/>
          </a:xfrm>
          <a:prstGeom prst="rect">
            <a:avLst/>
          </a:prstGeom>
        </p:spPr>
      </p:pic>
      <p:sp>
        <p:nvSpPr>
          <p:cNvPr id="3" name="מציין מיקום תוכן 2">
            <a:extLst>
              <a:ext uri="{FF2B5EF4-FFF2-40B4-BE49-F238E27FC236}">
                <a16:creationId xmlns:a16="http://schemas.microsoft.com/office/drawing/2014/main" id="{0BD68392-DBF9-4C48-BBCA-45226CB5CC37}"/>
              </a:ext>
            </a:extLst>
          </p:cNvPr>
          <p:cNvSpPr>
            <a:spLocks noGrp="1"/>
          </p:cNvSpPr>
          <p:nvPr>
            <p:ph idx="1"/>
          </p:nvPr>
        </p:nvSpPr>
        <p:spPr>
          <a:xfrm>
            <a:off x="5630779" y="3884452"/>
            <a:ext cx="5723021" cy="2398713"/>
          </a:xfrm>
        </p:spPr>
        <p:txBody>
          <a:bodyPr anchor="ctr">
            <a:normAutofit/>
          </a:bodyPr>
          <a:lstStyle/>
          <a:p>
            <a:pPr rtl="0"/>
            <a:r>
              <a:rPr lang="en-US" sz="2000" dirty="0"/>
              <a:t>After data was merged, We've checked the df’s shape and how many data were missing .</a:t>
            </a:r>
          </a:p>
          <a:p>
            <a:pPr rtl="0"/>
            <a:r>
              <a:rPr lang="en-US" sz="2000" dirty="0"/>
              <a:t>By replacing missing values with median of current countries we managed to gain a complete table without any missing values.</a:t>
            </a:r>
          </a:p>
          <a:p>
            <a:pPr marL="0" indent="0" rtl="0">
              <a:buNone/>
            </a:pPr>
            <a:endParaRPr lang="he-IL" sz="2000" dirty="0"/>
          </a:p>
        </p:txBody>
      </p:sp>
    </p:spTree>
    <p:extLst>
      <p:ext uri="{BB962C8B-B14F-4D97-AF65-F5344CB8AC3E}">
        <p14:creationId xmlns:p14="http://schemas.microsoft.com/office/powerpoint/2010/main" val="103592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D0A1DFFE-0B9C-4B3F-AFE4-A24E9D08D09F}"/>
              </a:ext>
            </a:extLst>
          </p:cNvPr>
          <p:cNvSpPr>
            <a:spLocks noGrp="1"/>
          </p:cNvSpPr>
          <p:nvPr>
            <p:ph type="title"/>
          </p:nvPr>
        </p:nvSpPr>
        <p:spPr>
          <a:xfrm>
            <a:off x="643467" y="321734"/>
            <a:ext cx="10905066" cy="1135737"/>
          </a:xfrm>
        </p:spPr>
        <p:txBody>
          <a:bodyPr vert="horz" lIns="91440" tIns="45720" rIns="91440" bIns="45720" rtlCol="0">
            <a:normAutofit/>
          </a:bodyPr>
          <a:lstStyle/>
          <a:p>
            <a:pPr algn="ctr" rtl="0"/>
            <a:r>
              <a:rPr lang="en-US" sz="4800" b="1" kern="1200">
                <a:latin typeface="+mj-lt"/>
                <a:ea typeface="+mj-ea"/>
                <a:cs typeface="+mj-cs"/>
              </a:rPr>
              <a:t>Data Cleaning – Outliners </a:t>
            </a:r>
            <a:endParaRPr lang="en-US" sz="4800" b="1" kern="1200" dirty="0">
              <a:latin typeface="+mj-lt"/>
              <a:ea typeface="+mj-ea"/>
              <a:cs typeface="+mj-cs"/>
            </a:endParaRPr>
          </a:p>
        </p:txBody>
      </p:sp>
      <p:sp>
        <p:nvSpPr>
          <p:cNvPr id="3" name="מציין מיקום תוכן 2">
            <a:extLst>
              <a:ext uri="{FF2B5EF4-FFF2-40B4-BE49-F238E27FC236}">
                <a16:creationId xmlns:a16="http://schemas.microsoft.com/office/drawing/2014/main" id="{7C7E1F3A-BE94-4349-87F5-D7B250CC0F59}"/>
              </a:ext>
            </a:extLst>
          </p:cNvPr>
          <p:cNvSpPr>
            <a:spLocks noGrp="1"/>
          </p:cNvSpPr>
          <p:nvPr>
            <p:ph idx="1"/>
          </p:nvPr>
        </p:nvSpPr>
        <p:spPr>
          <a:xfrm>
            <a:off x="3712285" y="1788331"/>
            <a:ext cx="4767430" cy="2781053"/>
          </a:xfrm>
        </p:spPr>
        <p:txBody>
          <a:bodyPr vert="horz" lIns="91440" tIns="45720" rIns="91440" bIns="45720" rtlCol="0">
            <a:normAutofit lnSpcReduction="10000"/>
          </a:bodyPr>
          <a:lstStyle/>
          <a:p>
            <a:pPr marL="0" indent="0" algn="ctr" rtl="0">
              <a:buNone/>
            </a:pPr>
            <a:r>
              <a:rPr lang="en-US" sz="2000" kern="1200">
                <a:latin typeface="+mn-lt"/>
                <a:ea typeface="+mn-ea"/>
                <a:cs typeface="+mn-cs"/>
              </a:rPr>
              <a:t>By looking into depth we noticed some values we’ve taken are incorrect ,</a:t>
            </a:r>
          </a:p>
          <a:p>
            <a:pPr marL="0" indent="0" algn="ctr" rtl="0">
              <a:buNone/>
            </a:pPr>
            <a:r>
              <a:rPr lang="en-US" sz="2000"/>
              <a:t>Instead of removing them we handled them by updating their values into current country’s median.</a:t>
            </a:r>
          </a:p>
          <a:p>
            <a:pPr marL="0" indent="0" algn="ctr" rtl="0">
              <a:buNone/>
            </a:pPr>
            <a:endParaRPr lang="en-US" sz="2000" kern="1200">
              <a:latin typeface="+mn-lt"/>
              <a:ea typeface="+mn-ea"/>
              <a:cs typeface="+mn-cs"/>
            </a:endParaRPr>
          </a:p>
          <a:p>
            <a:pPr marL="0" indent="0" algn="ctr" rtl="0">
              <a:buNone/>
            </a:pPr>
            <a:endParaRPr lang="en-US" sz="2000"/>
          </a:p>
          <a:p>
            <a:pPr marL="0" indent="0" algn="ctr" rtl="0">
              <a:buNone/>
            </a:pPr>
            <a:r>
              <a:rPr lang="en-US" sz="2000" kern="1200">
                <a:latin typeface="+mn-lt"/>
                <a:ea typeface="+mn-ea"/>
                <a:cs typeface="+mn-cs"/>
              </a:rPr>
              <a:t> </a:t>
            </a:r>
            <a:endParaRPr lang="en-US" sz="2000" kern="1200" dirty="0">
              <a:latin typeface="+mn-lt"/>
              <a:ea typeface="+mn-ea"/>
              <a:cs typeface="+mn-cs"/>
            </a:endParaRP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תמונה 5">
            <a:extLst>
              <a:ext uri="{FF2B5EF4-FFF2-40B4-BE49-F238E27FC236}">
                <a16:creationId xmlns:a16="http://schemas.microsoft.com/office/drawing/2014/main" id="{3BF2A9C0-7C93-42FC-B298-88D991009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374" y="3371389"/>
            <a:ext cx="7334250" cy="3076575"/>
          </a:xfrm>
          <a:prstGeom prst="rect">
            <a:avLst/>
          </a:prstGeom>
        </p:spPr>
      </p:pic>
    </p:spTree>
    <p:extLst>
      <p:ext uri="{BB962C8B-B14F-4D97-AF65-F5344CB8AC3E}">
        <p14:creationId xmlns:p14="http://schemas.microsoft.com/office/powerpoint/2010/main" val="2409252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תיבת טקסט 2">
            <a:extLst>
              <a:ext uri="{FF2B5EF4-FFF2-40B4-BE49-F238E27FC236}">
                <a16:creationId xmlns:a16="http://schemas.microsoft.com/office/drawing/2014/main" id="{13642E84-D723-4651-B98F-7649B0B26C1B}"/>
              </a:ext>
            </a:extLst>
          </p:cNvPr>
          <p:cNvSpPr txBox="1"/>
          <p:nvPr/>
        </p:nvSpPr>
        <p:spPr>
          <a:xfrm>
            <a:off x="630936" y="502920"/>
            <a:ext cx="3419856" cy="1463040"/>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4400" b="1" kern="1200" dirty="0">
                <a:solidFill>
                  <a:schemeClr val="tx1"/>
                </a:solidFill>
                <a:latin typeface="+mj-lt"/>
                <a:ea typeface="+mj-ea"/>
                <a:cs typeface="+mj-cs"/>
              </a:rPr>
              <a:t>Data Cleaning - Numbers </a:t>
            </a:r>
          </a:p>
        </p:txBody>
      </p:sp>
      <p:sp>
        <p:nvSpPr>
          <p:cNvPr id="2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תיבת טקסט 5">
            <a:extLst>
              <a:ext uri="{FF2B5EF4-FFF2-40B4-BE49-F238E27FC236}">
                <a16:creationId xmlns:a16="http://schemas.microsoft.com/office/drawing/2014/main" id="{73ABEA0A-BF72-44E9-BFE5-920D52675D78}"/>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gn="l" rtl="0">
              <a:lnSpc>
                <a:spcPct val="90000"/>
              </a:lnSpc>
              <a:spcAft>
                <a:spcPts val="600"/>
              </a:spcAft>
              <a:buFont typeface="Arial" panose="020B0604020202020204" pitchFamily="34" charset="0"/>
              <a:buChar char="•"/>
            </a:pPr>
            <a:r>
              <a:rPr lang="en-US" sz="2000"/>
              <a:t>As we finished obtaining our data we’ve reached a total number of 750K+ data ,</a:t>
            </a:r>
          </a:p>
          <a:p>
            <a:pPr indent="-228600" algn="l" rtl="0">
              <a:lnSpc>
                <a:spcPct val="90000"/>
              </a:lnSpc>
              <a:spcAft>
                <a:spcPts val="600"/>
              </a:spcAft>
              <a:buFont typeface="Arial" panose="020B0604020202020204" pitchFamily="34" charset="0"/>
              <a:buChar char="•"/>
            </a:pPr>
            <a:r>
              <a:rPr lang="en-US" sz="2000"/>
              <a:t> By using our filters we’ve managed to merge 13 different tables into one large csv file filtered to about 65K . </a:t>
            </a:r>
          </a:p>
        </p:txBody>
      </p:sp>
      <p:pic>
        <p:nvPicPr>
          <p:cNvPr id="5" name="תמונה 4">
            <a:extLst>
              <a:ext uri="{FF2B5EF4-FFF2-40B4-BE49-F238E27FC236}">
                <a16:creationId xmlns:a16="http://schemas.microsoft.com/office/drawing/2014/main" id="{4929B2BD-557D-4327-9E9B-4377FE633BE3}"/>
              </a:ext>
            </a:extLst>
          </p:cNvPr>
          <p:cNvPicPr>
            <a:picLocks noChangeAspect="1"/>
          </p:cNvPicPr>
          <p:nvPr/>
        </p:nvPicPr>
        <p:blipFill>
          <a:blip r:embed="rId2"/>
          <a:stretch>
            <a:fillRect/>
          </a:stretch>
        </p:blipFill>
        <p:spPr>
          <a:xfrm>
            <a:off x="341467" y="2362419"/>
            <a:ext cx="10917936" cy="2014613"/>
          </a:xfrm>
          <a:prstGeom prst="rect">
            <a:avLst/>
          </a:prstGeom>
        </p:spPr>
      </p:pic>
      <p:sp>
        <p:nvSpPr>
          <p:cNvPr id="2" name="תיבת טקסט 1">
            <a:extLst>
              <a:ext uri="{FF2B5EF4-FFF2-40B4-BE49-F238E27FC236}">
                <a16:creationId xmlns:a16="http://schemas.microsoft.com/office/drawing/2014/main" id="{BFC80662-908F-463E-8BF0-F4DA2CA426FB}"/>
              </a:ext>
            </a:extLst>
          </p:cNvPr>
          <p:cNvSpPr txBox="1"/>
          <p:nvPr/>
        </p:nvSpPr>
        <p:spPr>
          <a:xfrm>
            <a:off x="2078182" y="424873"/>
            <a:ext cx="7943273" cy="1034472"/>
          </a:xfrm>
          <a:prstGeom prst="rect">
            <a:avLst/>
          </a:prstGeom>
          <a:noFill/>
        </p:spPr>
        <p:txBody>
          <a:bodyPr wrap="square" rtlCol="1">
            <a:spAutoFit/>
          </a:bodyPr>
          <a:lstStyle/>
          <a:p>
            <a:endParaRPr lang="he-IL" dirty="0"/>
          </a:p>
        </p:txBody>
      </p:sp>
      <p:pic>
        <p:nvPicPr>
          <p:cNvPr id="7" name="תמונה 6" descr="תמונה שמכילה טקסט&#10;&#10;התיאור נוצר באופן אוטומטי">
            <a:extLst>
              <a:ext uri="{FF2B5EF4-FFF2-40B4-BE49-F238E27FC236}">
                <a16:creationId xmlns:a16="http://schemas.microsoft.com/office/drawing/2014/main" id="{6C8B2A3F-5047-46D7-910C-28B7073D0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67" y="4580872"/>
            <a:ext cx="8635711" cy="1886106"/>
          </a:xfrm>
          <a:prstGeom prst="rect">
            <a:avLst/>
          </a:prstGeom>
        </p:spPr>
      </p:pic>
    </p:spTree>
    <p:extLst>
      <p:ext uri="{BB962C8B-B14F-4D97-AF65-F5344CB8AC3E}">
        <p14:creationId xmlns:p14="http://schemas.microsoft.com/office/powerpoint/2010/main" val="491754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CA2132-0118-49BA-9436-E3966023B195}"/>
              </a:ext>
            </a:extLst>
          </p:cNvPr>
          <p:cNvSpPr>
            <a:spLocks noGrp="1"/>
          </p:cNvSpPr>
          <p:nvPr>
            <p:ph type="title"/>
          </p:nvPr>
        </p:nvSpPr>
        <p:spPr/>
        <p:txBody>
          <a:bodyPr/>
          <a:lstStyle/>
          <a:p>
            <a:endParaRPr lang="he-IL"/>
          </a:p>
        </p:txBody>
      </p:sp>
      <p:pic>
        <p:nvPicPr>
          <p:cNvPr id="5" name="מציין מיקום תוכן 4">
            <a:extLst>
              <a:ext uri="{FF2B5EF4-FFF2-40B4-BE49-F238E27FC236}">
                <a16:creationId xmlns:a16="http://schemas.microsoft.com/office/drawing/2014/main" id="{591BB1D3-B0BD-4B18-91D8-28DA6A9CFD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11257" cy="6858000"/>
          </a:xfrm>
        </p:spPr>
      </p:pic>
    </p:spTree>
    <p:extLst>
      <p:ext uri="{BB962C8B-B14F-4D97-AF65-F5344CB8AC3E}">
        <p14:creationId xmlns:p14="http://schemas.microsoft.com/office/powerpoint/2010/main" val="1639869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B579D06E-5ACC-4128-8DC4-797D3BA2FB65}"/>
              </a:ext>
            </a:extLst>
          </p:cNvPr>
          <p:cNvSpPr>
            <a:spLocks noGrp="1"/>
          </p:cNvSpPr>
          <p:nvPr>
            <p:ph type="title"/>
          </p:nvPr>
        </p:nvSpPr>
        <p:spPr>
          <a:xfrm>
            <a:off x="179823" y="1044702"/>
            <a:ext cx="4818888" cy="1481328"/>
          </a:xfrm>
        </p:spPr>
        <p:txBody>
          <a:bodyPr anchor="b">
            <a:normAutofit/>
          </a:bodyPr>
          <a:lstStyle/>
          <a:p>
            <a:r>
              <a:rPr lang="en-US" sz="3400" b="1" dirty="0"/>
              <a:t>EDA - Population Growth</a:t>
            </a:r>
            <a:br>
              <a:rPr lang="he-IL" sz="3400" b="1" dirty="0"/>
            </a:br>
            <a:endParaRPr lang="he-IL" sz="3400" dirty="0"/>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ADFA53D7-AED2-4D11-8112-D0E002EE69BA}"/>
              </a:ext>
            </a:extLst>
          </p:cNvPr>
          <p:cNvSpPr>
            <a:spLocks noGrp="1"/>
          </p:cNvSpPr>
          <p:nvPr>
            <p:ph idx="1"/>
          </p:nvPr>
        </p:nvSpPr>
        <p:spPr>
          <a:xfrm>
            <a:off x="630936" y="2660904"/>
            <a:ext cx="4818888" cy="3547872"/>
          </a:xfrm>
        </p:spPr>
        <p:txBody>
          <a:bodyPr anchor="t">
            <a:normAutofit/>
          </a:bodyPr>
          <a:lstStyle/>
          <a:p>
            <a:pPr algn="l" rtl="0"/>
            <a:r>
              <a:rPr lang="en-US" sz="2000" u="sng" dirty="0"/>
              <a:t>Name</a:t>
            </a:r>
          </a:p>
          <a:p>
            <a:pPr algn="l" rtl="0"/>
            <a:r>
              <a:rPr lang="en-US" sz="2000" dirty="0"/>
              <a:t>A graph that describes world’s population growth</a:t>
            </a:r>
          </a:p>
          <a:p>
            <a:pPr algn="l" rtl="0"/>
            <a:r>
              <a:rPr lang="en-US" sz="2000" u="sng" dirty="0"/>
              <a:t>What does the graph contains ?</a:t>
            </a:r>
          </a:p>
          <a:p>
            <a:pPr algn="l" rtl="0"/>
            <a:r>
              <a:rPr lang="en-US" sz="2000" dirty="0"/>
              <a:t>X-axis the years 1990-2020</a:t>
            </a:r>
          </a:p>
          <a:p>
            <a:pPr algn="l" rtl="0"/>
            <a:r>
              <a:rPr lang="en-US" sz="2000" dirty="0"/>
              <a:t>Y-axis the amount of people(by billions)</a:t>
            </a:r>
          </a:p>
          <a:p>
            <a:pPr algn="l" rtl="0"/>
            <a:r>
              <a:rPr lang="en-US" sz="2000" u="sng" dirty="0"/>
              <a:t>Conclusion</a:t>
            </a:r>
          </a:p>
          <a:p>
            <a:pPr algn="l" rtl="0"/>
            <a:r>
              <a:rPr lang="en-US" sz="2000" dirty="0"/>
              <a:t>We can see a solid increasement in population growth throughout the years.</a:t>
            </a:r>
          </a:p>
          <a:p>
            <a:pPr algn="l"/>
            <a:endParaRPr lang="he-IL" sz="2000" dirty="0"/>
          </a:p>
        </p:txBody>
      </p:sp>
      <p:pic>
        <p:nvPicPr>
          <p:cNvPr id="4" name="תמונה 3">
            <a:extLst>
              <a:ext uri="{FF2B5EF4-FFF2-40B4-BE49-F238E27FC236}">
                <a16:creationId xmlns:a16="http://schemas.microsoft.com/office/drawing/2014/main" id="{4F970BD0-10E2-4CDA-BB83-1F0F5BA46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503120"/>
            <a:ext cx="5458968" cy="3851759"/>
          </a:xfrm>
          <a:prstGeom prst="rect">
            <a:avLst/>
          </a:prstGeom>
        </p:spPr>
      </p:pic>
    </p:spTree>
    <p:extLst>
      <p:ext uri="{BB962C8B-B14F-4D97-AF65-F5344CB8AC3E}">
        <p14:creationId xmlns:p14="http://schemas.microsoft.com/office/powerpoint/2010/main" val="235603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54">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56">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5D6BF097-2420-4542-8436-3BB0AB370BAF}"/>
              </a:ext>
            </a:extLst>
          </p:cNvPr>
          <p:cNvSpPr>
            <a:spLocks noGrp="1"/>
          </p:cNvSpPr>
          <p:nvPr>
            <p:ph type="title"/>
          </p:nvPr>
        </p:nvSpPr>
        <p:spPr>
          <a:xfrm>
            <a:off x="841248" y="510047"/>
            <a:ext cx="3300984" cy="1645920"/>
          </a:xfrm>
        </p:spPr>
        <p:txBody>
          <a:bodyPr vert="horz" lIns="91440" tIns="45720" rIns="91440" bIns="45720" rtlCol="0" anchor="ctr">
            <a:normAutofit/>
          </a:bodyPr>
          <a:lstStyle/>
          <a:p>
            <a:pPr algn="l" rtl="0"/>
            <a:r>
              <a:rPr lang="en-US" sz="2800" b="1" dirty="0"/>
              <a:t>EDA- Africa’s living conditions</a:t>
            </a:r>
          </a:p>
        </p:txBody>
      </p:sp>
      <p:sp>
        <p:nvSpPr>
          <p:cNvPr id="71" name="Rectangle 58">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60">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תיבת טקסט 6">
            <a:extLst>
              <a:ext uri="{FF2B5EF4-FFF2-40B4-BE49-F238E27FC236}">
                <a16:creationId xmlns:a16="http://schemas.microsoft.com/office/drawing/2014/main" id="{A7BA4741-2AB4-42AB-92E8-25EA5580526A}"/>
              </a:ext>
            </a:extLst>
          </p:cNvPr>
          <p:cNvSpPr txBox="1"/>
          <p:nvPr/>
        </p:nvSpPr>
        <p:spPr>
          <a:xfrm>
            <a:off x="4581144" y="510047"/>
            <a:ext cx="6858000" cy="1645920"/>
          </a:xfrm>
          <a:prstGeom prst="rect">
            <a:avLst/>
          </a:prstGeom>
        </p:spPr>
        <p:txBody>
          <a:bodyPr vert="horz" lIns="91440" tIns="45720" rIns="91440" bIns="45720" rtlCol="0" anchor="ctr">
            <a:normAutofit/>
          </a:bodyPr>
          <a:lstStyle/>
          <a:p>
            <a:pPr indent="-228600" algn="l" rtl="0">
              <a:lnSpc>
                <a:spcPct val="90000"/>
              </a:lnSpc>
              <a:spcAft>
                <a:spcPts val="600"/>
              </a:spcAft>
              <a:buFont typeface="Arial" panose="020B0604020202020204" pitchFamily="34" charset="0"/>
              <a:buChar char="•"/>
            </a:pPr>
            <a:r>
              <a:rPr lang="en-US" sz="1100" u="sng" dirty="0"/>
              <a:t>Name</a:t>
            </a:r>
          </a:p>
          <a:p>
            <a:pPr indent="-228600" algn="l" rtl="0">
              <a:lnSpc>
                <a:spcPct val="90000"/>
              </a:lnSpc>
              <a:spcAft>
                <a:spcPts val="600"/>
              </a:spcAft>
              <a:buFont typeface="Arial" panose="020B0604020202020204" pitchFamily="34" charset="0"/>
              <a:buChar char="•"/>
            </a:pPr>
            <a:r>
              <a:rPr lang="en-US" sz="1100" dirty="0"/>
              <a:t>A graph that describes living conditions of 4 countries in Africa (values between 0 -1)</a:t>
            </a:r>
          </a:p>
          <a:p>
            <a:pPr indent="-228600" algn="l" rtl="0">
              <a:lnSpc>
                <a:spcPct val="90000"/>
              </a:lnSpc>
              <a:spcAft>
                <a:spcPts val="600"/>
              </a:spcAft>
              <a:buFont typeface="Arial" panose="020B0604020202020204" pitchFamily="34" charset="0"/>
              <a:buChar char="•"/>
            </a:pPr>
            <a:r>
              <a:rPr lang="en-US" sz="1100" u="sng" dirty="0"/>
              <a:t>What does the graph contains ?</a:t>
            </a:r>
          </a:p>
          <a:p>
            <a:pPr indent="-228600" algn="l" rtl="0">
              <a:lnSpc>
                <a:spcPct val="90000"/>
              </a:lnSpc>
              <a:spcAft>
                <a:spcPts val="600"/>
              </a:spcAft>
              <a:buFont typeface="Arial" panose="020B0604020202020204" pitchFamily="34" charset="0"/>
              <a:buChar char="•"/>
            </a:pPr>
            <a:r>
              <a:rPr lang="en-US" sz="1100" dirty="0"/>
              <a:t>X-axis the years 1990-2020</a:t>
            </a:r>
          </a:p>
          <a:p>
            <a:pPr indent="-228600" algn="l" rtl="0">
              <a:lnSpc>
                <a:spcPct val="90000"/>
              </a:lnSpc>
              <a:spcAft>
                <a:spcPts val="600"/>
              </a:spcAft>
              <a:buFont typeface="Arial" panose="020B0604020202020204" pitchFamily="34" charset="0"/>
              <a:buChar char="•"/>
            </a:pPr>
            <a:r>
              <a:rPr lang="en-US" sz="1100" dirty="0"/>
              <a:t>Y-axis health, income or education index</a:t>
            </a:r>
          </a:p>
          <a:p>
            <a:pPr indent="-228600" algn="l" rtl="0">
              <a:lnSpc>
                <a:spcPct val="90000"/>
              </a:lnSpc>
              <a:spcAft>
                <a:spcPts val="600"/>
              </a:spcAft>
              <a:buFont typeface="Arial" panose="020B0604020202020204" pitchFamily="34" charset="0"/>
              <a:buChar char="•"/>
            </a:pPr>
            <a:r>
              <a:rPr lang="en-US" sz="1100" u="sng" dirty="0"/>
              <a:t>Conclusion</a:t>
            </a:r>
          </a:p>
          <a:p>
            <a:pPr indent="-228600" algn="l" rtl="0">
              <a:lnSpc>
                <a:spcPct val="90000"/>
              </a:lnSpc>
              <a:spcAft>
                <a:spcPts val="600"/>
              </a:spcAft>
              <a:buFont typeface="Arial" panose="020B0604020202020204" pitchFamily="34" charset="0"/>
              <a:buChar char="•"/>
            </a:pPr>
            <a:r>
              <a:rPr lang="en-US" sz="1100" dirty="0"/>
              <a:t>As seen on charts not all graphs contains a steady increasement in terms – we will explore it further</a:t>
            </a:r>
          </a:p>
        </p:txBody>
      </p:sp>
      <p:pic>
        <p:nvPicPr>
          <p:cNvPr id="9" name="תמונה 8">
            <a:extLst>
              <a:ext uri="{FF2B5EF4-FFF2-40B4-BE49-F238E27FC236}">
                <a16:creationId xmlns:a16="http://schemas.microsoft.com/office/drawing/2014/main" id="{B4B074DC-5DEF-4CA2-984A-F0D86D938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3161554"/>
            <a:ext cx="3584448" cy="2529128"/>
          </a:xfrm>
          <a:prstGeom prst="rect">
            <a:avLst/>
          </a:prstGeom>
          <a:solidFill>
            <a:srgbClr val="FFFFFF">
              <a:shade val="85000"/>
            </a:srgbClr>
          </a:solidFill>
        </p:spPr>
      </p:pic>
      <p:pic>
        <p:nvPicPr>
          <p:cNvPr id="13" name="תמונה 12">
            <a:extLst>
              <a:ext uri="{FF2B5EF4-FFF2-40B4-BE49-F238E27FC236}">
                <a16:creationId xmlns:a16="http://schemas.microsoft.com/office/drawing/2014/main" id="{B483F3B1-19ED-41B6-88DE-5DE656B67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599" y="3180522"/>
            <a:ext cx="3584448" cy="2491191"/>
          </a:xfrm>
          <a:prstGeom prst="rect">
            <a:avLst/>
          </a:prstGeom>
        </p:spPr>
      </p:pic>
      <p:pic>
        <p:nvPicPr>
          <p:cNvPr id="5" name="מציין מיקום תוכן 4">
            <a:extLst>
              <a:ext uri="{FF2B5EF4-FFF2-40B4-BE49-F238E27FC236}">
                <a16:creationId xmlns:a16="http://schemas.microsoft.com/office/drawing/2014/main" id="{77992BCC-B641-4E87-B7D9-83E6EC7891E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137415" y="3180522"/>
            <a:ext cx="3584448" cy="2491191"/>
          </a:xfrm>
          <a:prstGeom prst="rect">
            <a:avLst/>
          </a:prstGeom>
          <a:solidFill>
            <a:srgbClr val="FFFFFF">
              <a:shade val="85000"/>
            </a:srgbClr>
          </a:solidFill>
        </p:spPr>
      </p:pic>
    </p:spTree>
    <p:extLst>
      <p:ext uri="{BB962C8B-B14F-4D97-AF65-F5344CB8AC3E}">
        <p14:creationId xmlns:p14="http://schemas.microsoft.com/office/powerpoint/2010/main" val="4158933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04CD4BBE-35F2-4658-8BDC-0FAD69768243}"/>
              </a:ext>
            </a:extLst>
          </p:cNvPr>
          <p:cNvSpPr>
            <a:spLocks noGrp="1"/>
          </p:cNvSpPr>
          <p:nvPr>
            <p:ph type="title"/>
          </p:nvPr>
        </p:nvSpPr>
        <p:spPr>
          <a:xfrm>
            <a:off x="643467" y="321734"/>
            <a:ext cx="10905066" cy="1135737"/>
          </a:xfrm>
        </p:spPr>
        <p:txBody>
          <a:bodyPr>
            <a:normAutofit/>
          </a:bodyPr>
          <a:lstStyle/>
          <a:p>
            <a:pPr algn="l"/>
            <a:r>
              <a:rPr lang="en-US" sz="3600" b="1" dirty="0"/>
              <a:t>EDA- Africa’s living conditions</a:t>
            </a:r>
            <a:endParaRPr lang="he-IL" sz="3600" b="1" dirty="0"/>
          </a:p>
        </p:txBody>
      </p:sp>
      <p:sp>
        <p:nvSpPr>
          <p:cNvPr id="9" name="Content Placeholder 8">
            <a:extLst>
              <a:ext uri="{FF2B5EF4-FFF2-40B4-BE49-F238E27FC236}">
                <a16:creationId xmlns:a16="http://schemas.microsoft.com/office/drawing/2014/main" id="{CAEFCF9F-1B59-4A39-BD8C-97AAE3ACC432}"/>
              </a:ext>
            </a:extLst>
          </p:cNvPr>
          <p:cNvSpPr>
            <a:spLocks noGrp="1"/>
          </p:cNvSpPr>
          <p:nvPr>
            <p:ph idx="1"/>
          </p:nvPr>
        </p:nvSpPr>
        <p:spPr>
          <a:xfrm>
            <a:off x="769304" y="1948047"/>
            <a:ext cx="4008384" cy="4393982"/>
          </a:xfrm>
        </p:spPr>
        <p:txBody>
          <a:bodyPr>
            <a:normAutofit/>
          </a:bodyPr>
          <a:lstStyle/>
          <a:p>
            <a:pPr marL="0" indent="0" algn="l">
              <a:buNone/>
            </a:pPr>
            <a:r>
              <a:rPr lang="en-US" sz="2000" dirty="0"/>
              <a:t>By merging the 3 indexes into one value  we can now see clearly – there’s an improvement in living conditions . Our assumption is there is a clear connection  between life conditions and population growth. </a:t>
            </a:r>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מציין מיקום תוכן 4">
            <a:extLst>
              <a:ext uri="{FF2B5EF4-FFF2-40B4-BE49-F238E27FC236}">
                <a16:creationId xmlns:a16="http://schemas.microsoft.com/office/drawing/2014/main" id="{4E8F4851-307C-4013-A1FB-F8EF89A3F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320" y="1790936"/>
            <a:ext cx="6253212" cy="4345982"/>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49878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C9F34DB-5440-4AA7-A57C-BC4A3FD40F54}"/>
              </a:ext>
            </a:extLst>
          </p:cNvPr>
          <p:cNvSpPr>
            <a:spLocks noGrp="1"/>
          </p:cNvSpPr>
          <p:nvPr>
            <p:ph type="title"/>
          </p:nvPr>
        </p:nvSpPr>
        <p:spPr>
          <a:xfrm>
            <a:off x="630936" y="639520"/>
            <a:ext cx="3429000" cy="1719072"/>
          </a:xfrm>
        </p:spPr>
        <p:txBody>
          <a:bodyPr anchor="b">
            <a:normAutofit/>
          </a:bodyPr>
          <a:lstStyle/>
          <a:p>
            <a:r>
              <a:rPr lang="en-US" sz="3800" b="1" dirty="0"/>
              <a:t>EDA- Africa’s living conditions</a:t>
            </a:r>
            <a:endParaRPr lang="he-IL" sz="3800" dirty="0"/>
          </a:p>
        </p:txBody>
      </p:sp>
      <p:sp>
        <p:nvSpPr>
          <p:cNvPr id="2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מציין מיקום תוכן 8">
            <a:extLst>
              <a:ext uri="{FF2B5EF4-FFF2-40B4-BE49-F238E27FC236}">
                <a16:creationId xmlns:a16="http://schemas.microsoft.com/office/drawing/2014/main" id="{88FAA849-F78B-4AFA-AA6D-DF86258834A2}"/>
              </a:ext>
            </a:extLst>
          </p:cNvPr>
          <p:cNvSpPr>
            <a:spLocks noGrp="1"/>
          </p:cNvSpPr>
          <p:nvPr>
            <p:ph idx="1"/>
          </p:nvPr>
        </p:nvSpPr>
        <p:spPr>
          <a:xfrm>
            <a:off x="630936" y="2807208"/>
            <a:ext cx="3429000" cy="3410712"/>
          </a:xfrm>
        </p:spPr>
        <p:txBody>
          <a:bodyPr anchor="t">
            <a:normAutofit/>
          </a:bodyPr>
          <a:lstStyle/>
          <a:p>
            <a:pPr marL="0" indent="0" rtl="0">
              <a:buNone/>
            </a:pPr>
            <a:r>
              <a:rPr lang="en-US" sz="2200" dirty="0"/>
              <a:t>We’ve took Israel as an example for this graph. </a:t>
            </a:r>
            <a:r>
              <a:rPr lang="en-US" sz="2200"/>
              <a:t>The graph </a:t>
            </a:r>
            <a:r>
              <a:rPr lang="en-US" sz="2200" dirty="0"/>
              <a:t>shows us the direct  effect life conditions has on how the population growth – The greater the life conditions the bigger the growth.</a:t>
            </a:r>
            <a:endParaRPr lang="he-IL" sz="2200" dirty="0"/>
          </a:p>
        </p:txBody>
      </p:sp>
      <p:pic>
        <p:nvPicPr>
          <p:cNvPr id="11" name="תמונה 10">
            <a:extLst>
              <a:ext uri="{FF2B5EF4-FFF2-40B4-BE49-F238E27FC236}">
                <a16:creationId xmlns:a16="http://schemas.microsoft.com/office/drawing/2014/main" id="{33B65F0A-092D-4204-BC58-20517089098C}"/>
              </a:ext>
            </a:extLst>
          </p:cNvPr>
          <p:cNvPicPr>
            <a:picLocks noChangeAspect="1"/>
          </p:cNvPicPr>
          <p:nvPr/>
        </p:nvPicPr>
        <p:blipFill>
          <a:blip r:embed="rId2"/>
          <a:stretch>
            <a:fillRect/>
          </a:stretch>
        </p:blipFill>
        <p:spPr>
          <a:xfrm>
            <a:off x="4853771" y="640080"/>
            <a:ext cx="6504770" cy="5577840"/>
          </a:xfrm>
          <a:prstGeom prst="rect">
            <a:avLst/>
          </a:prstGeom>
        </p:spPr>
      </p:pic>
    </p:spTree>
    <p:extLst>
      <p:ext uri="{BB962C8B-B14F-4D97-AF65-F5344CB8AC3E}">
        <p14:creationId xmlns:p14="http://schemas.microsoft.com/office/powerpoint/2010/main" val="3476589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FABF5523-FF84-43EC-B830-D5D478FE3F00}"/>
              </a:ext>
            </a:extLst>
          </p:cNvPr>
          <p:cNvSpPr>
            <a:spLocks noGrp="1"/>
          </p:cNvSpPr>
          <p:nvPr>
            <p:ph type="title"/>
          </p:nvPr>
        </p:nvSpPr>
        <p:spPr>
          <a:xfrm>
            <a:off x="838200" y="609600"/>
            <a:ext cx="3739341" cy="1330839"/>
          </a:xfrm>
        </p:spPr>
        <p:txBody>
          <a:bodyPr>
            <a:normAutofit/>
          </a:bodyPr>
          <a:lstStyle/>
          <a:p>
            <a:pPr rtl="0"/>
            <a:r>
              <a:rPr lang="en-US" sz="3700" b="1" dirty="0"/>
              <a:t>EDA-Africa’s Population Growth</a:t>
            </a:r>
            <a:endParaRPr lang="he-IL" sz="3700" b="1" dirty="0"/>
          </a:p>
        </p:txBody>
      </p:sp>
      <p:sp>
        <p:nvSpPr>
          <p:cNvPr id="22" name="Content Placeholder 8">
            <a:extLst>
              <a:ext uri="{FF2B5EF4-FFF2-40B4-BE49-F238E27FC236}">
                <a16:creationId xmlns:a16="http://schemas.microsoft.com/office/drawing/2014/main" id="{89F09ED0-9ED8-4CCE-88ED-0570180849EA}"/>
              </a:ext>
            </a:extLst>
          </p:cNvPr>
          <p:cNvSpPr>
            <a:spLocks noGrp="1"/>
          </p:cNvSpPr>
          <p:nvPr>
            <p:ph idx="1"/>
          </p:nvPr>
        </p:nvSpPr>
        <p:spPr>
          <a:xfrm>
            <a:off x="862366" y="2194102"/>
            <a:ext cx="3427001" cy="3908586"/>
          </a:xfrm>
        </p:spPr>
        <p:txBody>
          <a:bodyPr>
            <a:normAutofit/>
          </a:bodyPr>
          <a:lstStyle/>
          <a:p>
            <a:pPr rtl="0"/>
            <a:r>
              <a:rPr lang="en-US" sz="1600" u="sng" dirty="0"/>
              <a:t>Name</a:t>
            </a:r>
          </a:p>
          <a:p>
            <a:pPr rtl="0"/>
            <a:r>
              <a:rPr lang="en-US" sz="1600" dirty="0"/>
              <a:t>A graph that describes  population growth of 4 countries </a:t>
            </a:r>
          </a:p>
          <a:p>
            <a:pPr rtl="0"/>
            <a:r>
              <a:rPr lang="en-US" sz="1600" u="sng" dirty="0"/>
              <a:t>What does the graph contains ?</a:t>
            </a:r>
          </a:p>
          <a:p>
            <a:pPr rtl="0"/>
            <a:r>
              <a:rPr lang="en-US" sz="1600" dirty="0"/>
              <a:t>X-axis the years 1990-2020</a:t>
            </a:r>
          </a:p>
          <a:p>
            <a:pPr rtl="0"/>
            <a:r>
              <a:rPr lang="en-US" sz="1600" dirty="0"/>
              <a:t>Y-axis the amount of people(by millions)</a:t>
            </a:r>
          </a:p>
          <a:p>
            <a:pPr rtl="0"/>
            <a:r>
              <a:rPr lang="en-US" sz="1600" u="sng" dirty="0"/>
              <a:t>Conclusion</a:t>
            </a:r>
          </a:p>
          <a:p>
            <a:pPr rtl="0"/>
            <a:r>
              <a:rPr lang="en-US" sz="1600" dirty="0"/>
              <a:t>We can see at most of the countries given In the graph a large yet similar increasement throughout the years – higher terms in life quality leads to population growth.</a:t>
            </a:r>
          </a:p>
          <a:p>
            <a:pPr rtl="0"/>
            <a:endParaRPr lang="en-US" sz="1600" dirty="0"/>
          </a:p>
        </p:txBody>
      </p:sp>
      <p:pic>
        <p:nvPicPr>
          <p:cNvPr id="11" name="תמונה 10">
            <a:extLst>
              <a:ext uri="{FF2B5EF4-FFF2-40B4-BE49-F238E27FC236}">
                <a16:creationId xmlns:a16="http://schemas.microsoft.com/office/drawing/2014/main" id="{9C2081FB-B73B-445D-A706-2F8258725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457" y="1247115"/>
            <a:ext cx="6155141" cy="4387510"/>
          </a:xfrm>
          <a:prstGeom prst="rect">
            <a:avLst/>
          </a:prstGeom>
        </p:spPr>
      </p:pic>
    </p:spTree>
    <p:extLst>
      <p:ext uri="{BB962C8B-B14F-4D97-AF65-F5344CB8AC3E}">
        <p14:creationId xmlns:p14="http://schemas.microsoft.com/office/powerpoint/2010/main" val="3455485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2B7269D-815A-4E9F-A1B9-29D2F12D1AED}"/>
              </a:ext>
            </a:extLst>
          </p:cNvPr>
          <p:cNvSpPr>
            <a:spLocks noGrp="1"/>
          </p:cNvSpPr>
          <p:nvPr>
            <p:ph type="title"/>
          </p:nvPr>
        </p:nvSpPr>
        <p:spPr>
          <a:xfrm>
            <a:off x="1008184" y="174032"/>
            <a:ext cx="10175631" cy="1111843"/>
          </a:xfrm>
        </p:spPr>
        <p:txBody>
          <a:bodyPr anchor="ctr">
            <a:normAutofit/>
          </a:bodyPr>
          <a:lstStyle/>
          <a:p>
            <a:pPr algn="ctr" rtl="0"/>
            <a:r>
              <a:rPr lang="en-US" sz="4000" b="1" dirty="0"/>
              <a:t>EDA –Africa’s Forests</a:t>
            </a:r>
            <a:endParaRPr lang="he-IL" sz="4000" b="1" dirty="0"/>
          </a:p>
        </p:txBody>
      </p:sp>
      <p:sp>
        <p:nvSpPr>
          <p:cNvPr id="3" name="מציין מיקום תוכן 2">
            <a:extLst>
              <a:ext uri="{FF2B5EF4-FFF2-40B4-BE49-F238E27FC236}">
                <a16:creationId xmlns:a16="http://schemas.microsoft.com/office/drawing/2014/main" id="{5E7749D5-173D-40A5-883E-5A889B8538E6}"/>
              </a:ext>
            </a:extLst>
          </p:cNvPr>
          <p:cNvSpPr>
            <a:spLocks noGrp="1"/>
          </p:cNvSpPr>
          <p:nvPr>
            <p:ph idx="1"/>
          </p:nvPr>
        </p:nvSpPr>
        <p:spPr>
          <a:xfrm>
            <a:off x="499594" y="1462266"/>
            <a:ext cx="10175630" cy="3083489"/>
          </a:xfrm>
        </p:spPr>
        <p:txBody>
          <a:bodyPr anchor="ctr">
            <a:noAutofit/>
          </a:bodyPr>
          <a:lstStyle/>
          <a:p>
            <a:pPr marL="0" indent="0" algn="l" rtl="0">
              <a:buNone/>
            </a:pPr>
            <a:r>
              <a:rPr lang="en-US" sz="1200" u="sng" dirty="0"/>
              <a:t>Name</a:t>
            </a:r>
          </a:p>
          <a:p>
            <a:pPr marL="0" indent="0" algn="l" rtl="0">
              <a:buNone/>
            </a:pPr>
            <a:r>
              <a:rPr lang="en-US" sz="1200" dirty="0"/>
              <a:t>     Forest  degradation in Africa back then Vs. 2020</a:t>
            </a:r>
          </a:p>
          <a:p>
            <a:pPr marL="0" indent="0" algn="l" rtl="0">
              <a:buNone/>
            </a:pPr>
            <a:r>
              <a:rPr lang="en-US" sz="1200" u="sng" dirty="0"/>
              <a:t>What does the photo contains ?</a:t>
            </a:r>
          </a:p>
          <a:p>
            <a:pPr marL="0" indent="0" algn="l" rtl="0">
              <a:buNone/>
            </a:pPr>
            <a:r>
              <a:rPr lang="en-US" sz="1200" dirty="0"/>
              <a:t>      The percentage of the country covered by forests</a:t>
            </a:r>
          </a:p>
          <a:p>
            <a:pPr marL="0" indent="0" algn="l" rtl="0">
              <a:buNone/>
            </a:pPr>
            <a:r>
              <a:rPr lang="en-US" sz="1200" dirty="0"/>
              <a:t>      a sketch that contains indicator of the colors in the map (Greener – high percentage , Whiter-lower percentage) 	 </a:t>
            </a:r>
          </a:p>
          <a:p>
            <a:pPr marL="0" indent="0" algn="l" rtl="0">
              <a:buNone/>
            </a:pPr>
            <a:r>
              <a:rPr lang="en-US" sz="1200" u="sng" dirty="0"/>
              <a:t>Conclusion</a:t>
            </a:r>
          </a:p>
          <a:p>
            <a:pPr marL="0" indent="0" algn="l" rtl="0">
              <a:buNone/>
            </a:pPr>
            <a:r>
              <a:rPr lang="en-US" sz="1200" dirty="0"/>
              <a:t>      As seen in the map there’s a large degradation in Africa’s forest area, Back in 1990 as the population was smaller than today </a:t>
            </a:r>
          </a:p>
          <a:p>
            <a:pPr marL="0" indent="0" algn="l" rtl="0">
              <a:buNone/>
            </a:pPr>
            <a:r>
              <a:rPr lang="en-US" sz="1200" dirty="0"/>
              <a:t>       there was a bigger forest area – The bigger the population increasement the higher the forest’s degradation.</a:t>
            </a:r>
          </a:p>
          <a:p>
            <a:pPr marL="0" indent="0" algn="l" rtl="0">
              <a:buNone/>
            </a:pPr>
            <a:endParaRPr lang="en-US" sz="1200" dirty="0"/>
          </a:p>
          <a:p>
            <a:pPr marL="0" indent="0" algn="ctr" rtl="0">
              <a:buNone/>
            </a:pPr>
            <a:endParaRPr lang="he-IL" sz="1200" dirty="0"/>
          </a:p>
        </p:txBody>
      </p:sp>
      <p:pic>
        <p:nvPicPr>
          <p:cNvPr id="7" name="תמונה 6">
            <a:extLst>
              <a:ext uri="{FF2B5EF4-FFF2-40B4-BE49-F238E27FC236}">
                <a16:creationId xmlns:a16="http://schemas.microsoft.com/office/drawing/2014/main" id="{AB2DC84E-1EF2-484C-9B78-5B26AEDFC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 y="3962094"/>
            <a:ext cx="12192000" cy="2867279"/>
          </a:xfrm>
          <a:prstGeom prst="rect">
            <a:avLst/>
          </a:prstGeom>
        </p:spPr>
      </p:pic>
    </p:spTree>
    <p:extLst>
      <p:ext uri="{BB962C8B-B14F-4D97-AF65-F5344CB8AC3E}">
        <p14:creationId xmlns:p14="http://schemas.microsoft.com/office/powerpoint/2010/main" val="2119561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C8FF3489-59F2-4B59-9803-D0054197E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2338038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54257158-3290-44FA-A164-51715496B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4054006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AAE414B-0A2B-4914-BFDE-9F762831A7E1}"/>
              </a:ext>
            </a:extLst>
          </p:cNvPr>
          <p:cNvSpPr>
            <a:spLocks noGrp="1"/>
          </p:cNvSpPr>
          <p:nvPr>
            <p:ph type="title"/>
          </p:nvPr>
        </p:nvSpPr>
        <p:spPr>
          <a:xfrm>
            <a:off x="630936" y="639520"/>
            <a:ext cx="3429000" cy="1719072"/>
          </a:xfrm>
        </p:spPr>
        <p:txBody>
          <a:bodyPr anchor="b">
            <a:normAutofit/>
          </a:bodyPr>
          <a:lstStyle/>
          <a:p>
            <a:r>
              <a:rPr lang="en-US" sz="3800" b="1" dirty="0"/>
              <a:t>Machine Learning - Population</a:t>
            </a:r>
            <a:endParaRPr lang="he-IL" sz="3800" b="1"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B061F981-DC89-4A8A-A734-9EDD0F92E736}"/>
              </a:ext>
            </a:extLst>
          </p:cNvPr>
          <p:cNvSpPr>
            <a:spLocks noGrp="1"/>
          </p:cNvSpPr>
          <p:nvPr>
            <p:ph idx="1"/>
          </p:nvPr>
        </p:nvSpPr>
        <p:spPr>
          <a:xfrm>
            <a:off x="630936" y="2807208"/>
            <a:ext cx="3429000" cy="3410712"/>
          </a:xfrm>
        </p:spPr>
        <p:txBody>
          <a:bodyPr anchor="t">
            <a:normAutofit/>
          </a:bodyPr>
          <a:lstStyle/>
          <a:p>
            <a:endParaRPr lang="he-IL" sz="1700" b="0" i="0" u="none" strike="noStrike" baseline="0" dirty="0">
              <a:latin typeface="Calibri" panose="020F0502020204030204" pitchFamily="34" charset="0"/>
            </a:endParaRPr>
          </a:p>
          <a:p>
            <a:pPr marL="0" indent="0">
              <a:buNone/>
            </a:pPr>
            <a:r>
              <a:rPr lang="en-US" sz="1700" b="0" i="0" u="none" strike="noStrike" baseline="0" dirty="0">
                <a:latin typeface="Calibri" panose="020F0502020204030204" pitchFamily="34" charset="0"/>
              </a:rPr>
              <a:t>By using `</a:t>
            </a:r>
            <a:r>
              <a:rPr lang="en-US" sz="1700" b="0" i="0" u="none" strike="noStrike" baseline="0" dirty="0" err="1">
                <a:latin typeface="Calibri" panose="020F0502020204030204" pitchFamily="34" charset="0"/>
              </a:rPr>
              <a:t>sklearn</a:t>
            </a:r>
            <a:r>
              <a:rPr lang="en-US" sz="1700" b="0" i="0" u="none" strike="noStrike" baseline="0" dirty="0">
                <a:latin typeface="Calibri" panose="020F0502020204030204" pitchFamily="34" charset="0"/>
              </a:rPr>
              <a:t>` library and linear regression we were able to sum it all into a single function which takes country and train and test the model and then print a scatterplot on which we can see the next year’s prediction.</a:t>
            </a:r>
          </a:p>
          <a:p>
            <a:pPr marL="0" indent="0">
              <a:buNone/>
            </a:pPr>
            <a:r>
              <a:rPr lang="en-US" sz="1700" b="0" i="0" u="none" strike="noStrike" baseline="0" dirty="0">
                <a:latin typeface="Calibri" panose="020F0502020204030204" pitchFamily="34" charset="0"/>
              </a:rPr>
              <a:t>As we checked the precision of the model we reached 97~99% accuracy .</a:t>
            </a:r>
            <a:endParaRPr lang="he-IL" sz="1700" dirty="0"/>
          </a:p>
        </p:txBody>
      </p:sp>
      <p:pic>
        <p:nvPicPr>
          <p:cNvPr id="5" name="תמונה 4">
            <a:extLst>
              <a:ext uri="{FF2B5EF4-FFF2-40B4-BE49-F238E27FC236}">
                <a16:creationId xmlns:a16="http://schemas.microsoft.com/office/drawing/2014/main" id="{67C22DD3-17C6-4F62-926C-C308BF5A40E8}"/>
              </a:ext>
            </a:extLst>
          </p:cNvPr>
          <p:cNvPicPr>
            <a:picLocks noChangeAspect="1"/>
          </p:cNvPicPr>
          <p:nvPr/>
        </p:nvPicPr>
        <p:blipFill>
          <a:blip r:embed="rId2"/>
          <a:stretch>
            <a:fillRect/>
          </a:stretch>
        </p:blipFill>
        <p:spPr>
          <a:xfrm>
            <a:off x="4703214" y="1142143"/>
            <a:ext cx="6903720" cy="4573713"/>
          </a:xfrm>
          <a:prstGeom prst="rect">
            <a:avLst/>
          </a:prstGeom>
        </p:spPr>
      </p:pic>
    </p:spTree>
    <p:extLst>
      <p:ext uri="{BB962C8B-B14F-4D97-AF65-F5344CB8AC3E}">
        <p14:creationId xmlns:p14="http://schemas.microsoft.com/office/powerpoint/2010/main" val="3018649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64266F2-E16E-4899-A2C3-4043AD316ABB}"/>
              </a:ext>
            </a:extLst>
          </p:cNvPr>
          <p:cNvSpPr>
            <a:spLocks noGrp="1"/>
          </p:cNvSpPr>
          <p:nvPr>
            <p:ph type="title"/>
          </p:nvPr>
        </p:nvSpPr>
        <p:spPr>
          <a:xfrm>
            <a:off x="6739128" y="638089"/>
            <a:ext cx="4818888" cy="1476801"/>
          </a:xfrm>
        </p:spPr>
        <p:txBody>
          <a:bodyPr anchor="b">
            <a:normAutofit/>
          </a:bodyPr>
          <a:lstStyle/>
          <a:p>
            <a:r>
              <a:rPr lang="en-US" sz="4600" b="1" dirty="0"/>
              <a:t>Machine learning – Unmatching model</a:t>
            </a:r>
            <a:endParaRPr lang="he-IL" sz="4600" b="1" dirty="0"/>
          </a:p>
        </p:txBody>
      </p:sp>
      <p:sp>
        <p:nvSpPr>
          <p:cNvPr id="1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4C572660-3067-4A63-AD6E-11D880BC3B18}"/>
              </a:ext>
            </a:extLst>
          </p:cNvPr>
          <p:cNvSpPr>
            <a:spLocks noGrp="1"/>
          </p:cNvSpPr>
          <p:nvPr>
            <p:ph idx="1"/>
          </p:nvPr>
        </p:nvSpPr>
        <p:spPr>
          <a:xfrm>
            <a:off x="6739128" y="2664886"/>
            <a:ext cx="4818888" cy="3550789"/>
          </a:xfrm>
        </p:spPr>
        <p:txBody>
          <a:bodyPr anchor="t">
            <a:normAutofit lnSpcReduction="10000"/>
          </a:bodyPr>
          <a:lstStyle/>
          <a:p>
            <a:pPr marL="0" indent="0" rtl="0">
              <a:buNone/>
            </a:pPr>
            <a:r>
              <a:rPr lang="en-US" sz="1700" dirty="0"/>
              <a:t>As we tested more and more countries we noticed some countries were not reliable to our model , We checked those countries and noticed that even though their life conditions( such as income ,health etc.) were increasing ,their population did not growth and we took Syria as an example , Syria life conditions were increasing throughout most of the years so we checked why.</a:t>
            </a:r>
          </a:p>
          <a:p>
            <a:pPr marL="0" indent="0" rtl="0">
              <a:buNone/>
            </a:pPr>
            <a:endParaRPr lang="en-US" sz="1700" dirty="0"/>
          </a:p>
          <a:p>
            <a:pPr marL="0" indent="0" rtl="0">
              <a:buNone/>
            </a:pPr>
            <a:r>
              <a:rPr lang="en-US" sz="1700" dirty="0"/>
              <a:t>On Syria as we see on the chart the civil war begun at 2011 and since then the population decreased which doesn’t match our model (we didn’t considered  wars) . Other countries that did not match out model had an epidemics or war, or a two-child policy. </a:t>
            </a:r>
            <a:endParaRPr lang="he-IL" sz="1700" dirty="0"/>
          </a:p>
        </p:txBody>
      </p:sp>
      <p:pic>
        <p:nvPicPr>
          <p:cNvPr id="11" name="תמונה 10">
            <a:extLst>
              <a:ext uri="{FF2B5EF4-FFF2-40B4-BE49-F238E27FC236}">
                <a16:creationId xmlns:a16="http://schemas.microsoft.com/office/drawing/2014/main" id="{28FEC19D-6C30-4B53-AC1C-1389B5A55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99" y="1089554"/>
            <a:ext cx="6262234" cy="4210627"/>
          </a:xfrm>
          <a:prstGeom prst="rect">
            <a:avLst/>
          </a:prstGeom>
        </p:spPr>
      </p:pic>
    </p:spTree>
    <p:extLst>
      <p:ext uri="{BB962C8B-B14F-4D97-AF65-F5344CB8AC3E}">
        <p14:creationId xmlns:p14="http://schemas.microsoft.com/office/powerpoint/2010/main" val="2532510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17891482-C38A-4F0C-8183-0121632F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BD48603-35A7-4C8E-B80B-08B75D052461}"/>
              </a:ext>
            </a:extLst>
          </p:cNvPr>
          <p:cNvSpPr>
            <a:spLocks noGrp="1"/>
          </p:cNvSpPr>
          <p:nvPr>
            <p:ph type="title"/>
          </p:nvPr>
        </p:nvSpPr>
        <p:spPr>
          <a:xfrm>
            <a:off x="3431098" y="390860"/>
            <a:ext cx="8060224" cy="1851227"/>
          </a:xfrm>
        </p:spPr>
        <p:txBody>
          <a:bodyPr>
            <a:normAutofit/>
          </a:bodyPr>
          <a:lstStyle/>
          <a:p>
            <a:r>
              <a:rPr lang="en-US" b="1" dirty="0"/>
              <a:t>Machine learning – CO2 increase</a:t>
            </a:r>
            <a:br>
              <a:rPr lang="en-US" b="1" dirty="0"/>
            </a:br>
            <a:endParaRPr lang="he-IL" b="1" dirty="0"/>
          </a:p>
        </p:txBody>
      </p:sp>
      <p:pic>
        <p:nvPicPr>
          <p:cNvPr id="8" name="תמונה 7">
            <a:extLst>
              <a:ext uri="{FF2B5EF4-FFF2-40B4-BE49-F238E27FC236}">
                <a16:creationId xmlns:a16="http://schemas.microsoft.com/office/drawing/2014/main" id="{5AD855C7-66C1-4814-80DC-2503077D4C48}"/>
              </a:ext>
            </a:extLst>
          </p:cNvPr>
          <p:cNvPicPr>
            <a:picLocks noChangeAspect="1"/>
          </p:cNvPicPr>
          <p:nvPr/>
        </p:nvPicPr>
        <p:blipFill>
          <a:blip r:embed="rId2"/>
          <a:stretch>
            <a:fillRect/>
          </a:stretch>
        </p:blipFill>
        <p:spPr>
          <a:xfrm>
            <a:off x="502024" y="1719804"/>
            <a:ext cx="6410506" cy="1137864"/>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18" name="תמונה 17">
            <a:extLst>
              <a:ext uri="{FF2B5EF4-FFF2-40B4-BE49-F238E27FC236}">
                <a16:creationId xmlns:a16="http://schemas.microsoft.com/office/drawing/2014/main" id="{39FA8FE6-0A0A-4DEB-B621-DB9365E74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118" y="4054146"/>
            <a:ext cx="3871168" cy="281304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 name="מציין מיקום תוכן 2">
            <a:extLst>
              <a:ext uri="{FF2B5EF4-FFF2-40B4-BE49-F238E27FC236}">
                <a16:creationId xmlns:a16="http://schemas.microsoft.com/office/drawing/2014/main" id="{47FD830E-ECF0-4549-99C1-B2B565F0EBFB}"/>
              </a:ext>
            </a:extLst>
          </p:cNvPr>
          <p:cNvSpPr>
            <a:spLocks noGrp="1"/>
          </p:cNvSpPr>
          <p:nvPr>
            <p:ph idx="1"/>
          </p:nvPr>
        </p:nvSpPr>
        <p:spPr>
          <a:xfrm>
            <a:off x="5688393" y="2401803"/>
            <a:ext cx="6118403" cy="4351338"/>
          </a:xfrm>
        </p:spPr>
        <p:txBody>
          <a:bodyPr>
            <a:normAutofit/>
          </a:bodyPr>
          <a:lstStyle/>
          <a:p>
            <a:pPr marL="0" indent="0">
              <a:buNone/>
            </a:pPr>
            <a:r>
              <a:rPr lang="en-US" sz="1800" b="0" i="0" dirty="0">
                <a:effectLst/>
                <a:latin typeface="Whitney"/>
              </a:rPr>
              <a:t>We tried to build a model that will observe whether there is a relationship between the amount of population, the level of the Co2 (which is a factor that causes global warming leading to fires, etc.), and the agriculture areas on the global percentage of global forests. The model showed that there is a 40% relationship between these characteristics, we tried to improve the model as much as possible but without success (Which could happen due to lack of connection between the data or not enough of data to have a solid conclusion) and at the same time we noticed that there is a relationship between other characteristics (which we will represent soon) and decided to change our (second) research question - Is there a connection between the population growth, agriculture areas, and global forest decrease on the global Co2 level. We came to the conclusion that there is a 70% connection between them</a:t>
            </a:r>
            <a:endParaRPr lang="he-IL" sz="1800" dirty="0"/>
          </a:p>
          <a:p>
            <a:endParaRPr lang="he-IL" sz="1800" dirty="0"/>
          </a:p>
        </p:txBody>
      </p:sp>
      <p:sp>
        <p:nvSpPr>
          <p:cNvPr id="28" name="Arc 27">
            <a:extLst>
              <a:ext uri="{FF2B5EF4-FFF2-40B4-BE49-F238E27FC236}">
                <a16:creationId xmlns:a16="http://schemas.microsoft.com/office/drawing/2014/main" id="{DA4B6E73-2318-4814-8EB1-306D5372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64111">
            <a:off x="-991925" y="5644752"/>
            <a:ext cx="2987899" cy="2987899"/>
          </a:xfrm>
          <a:prstGeom prst="arc">
            <a:avLst>
              <a:gd name="adj1" fmla="val 16200000"/>
              <a:gd name="adj2" fmla="val 2158147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תיבת טקסט 8">
            <a:extLst>
              <a:ext uri="{FF2B5EF4-FFF2-40B4-BE49-F238E27FC236}">
                <a16:creationId xmlns:a16="http://schemas.microsoft.com/office/drawing/2014/main" id="{CA430A63-E9AE-4858-969B-3D9D15DD058F}"/>
              </a:ext>
            </a:extLst>
          </p:cNvPr>
          <p:cNvSpPr txBox="1"/>
          <p:nvPr/>
        </p:nvSpPr>
        <p:spPr>
          <a:xfrm>
            <a:off x="385204" y="2922060"/>
            <a:ext cx="3547780" cy="1477328"/>
          </a:xfrm>
          <a:prstGeom prst="rect">
            <a:avLst/>
          </a:prstGeom>
          <a:noFill/>
        </p:spPr>
        <p:txBody>
          <a:bodyPr wrap="square" rtlCol="1">
            <a:spAutoFit/>
          </a:bodyPr>
          <a:lstStyle/>
          <a:p>
            <a:pPr algn="l"/>
            <a:r>
              <a:rPr lang="en-US" sz="1800" dirty="0"/>
              <a:t>Using </a:t>
            </a:r>
            <a:r>
              <a:rPr lang="en-US" sz="1800" dirty="0" err="1"/>
              <a:t>sklearn</a:t>
            </a:r>
            <a:r>
              <a:rPr lang="en-US" sz="1800" dirty="0"/>
              <a:t> library and linear regression we </a:t>
            </a:r>
            <a:r>
              <a:rPr lang="en-US" sz="1800" b="0" i="0" dirty="0">
                <a:effectLst/>
                <a:latin typeface="Whitney"/>
              </a:rPr>
              <a:t> were able to analyze if the relationship between the data we gathered, are indeed affected by each other</a:t>
            </a:r>
            <a:endParaRPr lang="he-IL" sz="1800" dirty="0"/>
          </a:p>
        </p:txBody>
      </p:sp>
      <p:pic>
        <p:nvPicPr>
          <p:cNvPr id="27" name="תמונה 26">
            <a:extLst>
              <a:ext uri="{FF2B5EF4-FFF2-40B4-BE49-F238E27FC236}">
                <a16:creationId xmlns:a16="http://schemas.microsoft.com/office/drawing/2014/main" id="{CCFD4F0D-8CE2-478B-A714-DCD2FACC6DB5}"/>
              </a:ext>
            </a:extLst>
          </p:cNvPr>
          <p:cNvPicPr>
            <a:picLocks noChangeAspect="1"/>
          </p:cNvPicPr>
          <p:nvPr/>
        </p:nvPicPr>
        <p:blipFill>
          <a:blip r:embed="rId4"/>
          <a:stretch>
            <a:fillRect/>
          </a:stretch>
        </p:blipFill>
        <p:spPr>
          <a:xfrm>
            <a:off x="502024" y="1316474"/>
            <a:ext cx="3551228" cy="338938"/>
          </a:xfrm>
          <a:prstGeom prst="rect">
            <a:avLst/>
          </a:prstGeom>
        </p:spPr>
      </p:pic>
    </p:spTree>
    <p:extLst>
      <p:ext uri="{BB962C8B-B14F-4D97-AF65-F5344CB8AC3E}">
        <p14:creationId xmlns:p14="http://schemas.microsoft.com/office/powerpoint/2010/main" val="3199639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7">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תמונה 42">
            <a:extLst>
              <a:ext uri="{FF2B5EF4-FFF2-40B4-BE49-F238E27FC236}">
                <a16:creationId xmlns:a16="http://schemas.microsoft.com/office/drawing/2014/main" id="{F27560CD-F622-4933-BF4D-AC8006F99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627" y="2987048"/>
            <a:ext cx="6481373" cy="1845058"/>
          </a:xfrm>
          <a:prstGeom prst="rect">
            <a:avLst/>
          </a:prstGeom>
        </p:spPr>
      </p:pic>
      <p:pic>
        <p:nvPicPr>
          <p:cNvPr id="8" name="תמונה 7">
            <a:extLst>
              <a:ext uri="{FF2B5EF4-FFF2-40B4-BE49-F238E27FC236}">
                <a16:creationId xmlns:a16="http://schemas.microsoft.com/office/drawing/2014/main" id="{C088EF63-9D7B-411D-BC63-5669DA36E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92" y="5040214"/>
            <a:ext cx="6769608" cy="1817786"/>
          </a:xfrm>
          <a:prstGeom prst="rect">
            <a:avLst/>
          </a:prstGeom>
        </p:spPr>
      </p:pic>
      <p:sp useBgFill="1">
        <p:nvSpPr>
          <p:cNvPr id="40" name="Freeform: Shape 39">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1032A08E-2AB9-479F-B896-7BCDE5E0D18A}"/>
              </a:ext>
            </a:extLst>
          </p:cNvPr>
          <p:cNvSpPr>
            <a:spLocks noGrp="1"/>
          </p:cNvSpPr>
          <p:nvPr>
            <p:ph type="title"/>
          </p:nvPr>
        </p:nvSpPr>
        <p:spPr>
          <a:xfrm>
            <a:off x="438913" y="859536"/>
            <a:ext cx="4832802" cy="1243584"/>
          </a:xfrm>
        </p:spPr>
        <p:txBody>
          <a:bodyPr vert="horz" lIns="91440" tIns="45720" rIns="91440" bIns="45720" rtlCol="0" anchor="ctr">
            <a:normAutofit/>
          </a:bodyPr>
          <a:lstStyle/>
          <a:p>
            <a:pPr algn="l" rtl="0"/>
            <a:r>
              <a:rPr lang="en-US" sz="3400" b="1"/>
              <a:t>Machine Learning – Severe Hunger</a:t>
            </a:r>
            <a:endParaRPr lang="en-US" sz="3400" b="1" dirty="0"/>
          </a:p>
        </p:txBody>
      </p:sp>
      <p:sp>
        <p:nvSpPr>
          <p:cNvPr id="44" name="Rectangle 43">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תיבת טקסט 7">
            <a:extLst>
              <a:ext uri="{FF2B5EF4-FFF2-40B4-BE49-F238E27FC236}">
                <a16:creationId xmlns:a16="http://schemas.microsoft.com/office/drawing/2014/main" id="{96BA2826-C99A-409E-AEAB-BAD7DADAB772}"/>
              </a:ext>
            </a:extLst>
          </p:cNvPr>
          <p:cNvSpPr txBox="1"/>
          <p:nvPr/>
        </p:nvSpPr>
        <p:spPr>
          <a:xfrm>
            <a:off x="294795" y="2556236"/>
            <a:ext cx="4832803" cy="3664351"/>
          </a:xfrm>
          <a:prstGeom prst="rect">
            <a:avLst/>
          </a:prstGeom>
        </p:spPr>
        <p:txBody>
          <a:bodyPr vert="horz" lIns="91440" tIns="45720" rIns="91440" bIns="45720" rtlCol="0">
            <a:norm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rtl="0">
              <a:lnSpc>
                <a:spcPct val="90000"/>
              </a:lnSpc>
              <a:spcAft>
                <a:spcPts val="600"/>
              </a:spcAft>
            </a:pPr>
            <a:r>
              <a:rPr lang="en-US" dirty="0"/>
              <a:t>In our third question we used a machine learning problem of classification, for this we had to use the random tree model .</a:t>
            </a:r>
            <a:br>
              <a:rPr lang="en-US" dirty="0"/>
            </a:br>
            <a:r>
              <a:rPr lang="en-US" dirty="0"/>
              <a:t>We learned about it online to see if given certain factors it would be possible to know if the country is starving severely. </a:t>
            </a:r>
            <a:r>
              <a:rPr lang="en-US"/>
              <a:t>We created </a:t>
            </a:r>
            <a:r>
              <a:rPr lang="en-US" dirty="0"/>
              <a:t>a new column in our </a:t>
            </a:r>
            <a:r>
              <a:rPr lang="en-US" dirty="0" err="1"/>
              <a:t>dataframe</a:t>
            </a:r>
            <a:r>
              <a:rPr lang="en-US" dirty="0"/>
              <a:t> representing Boolean values when nutrition category Is over 15% (which is explained below), We decided to test the model per year in order to give a more reliable forecast and came to the conclusion that there is a relationship of over 80% and we can predict fairly closely whether a country is likely to be in severe famine.</a:t>
            </a:r>
          </a:p>
        </p:txBody>
      </p:sp>
      <p:pic>
        <p:nvPicPr>
          <p:cNvPr id="11" name="תמונה 10">
            <a:extLst>
              <a:ext uri="{FF2B5EF4-FFF2-40B4-BE49-F238E27FC236}">
                <a16:creationId xmlns:a16="http://schemas.microsoft.com/office/drawing/2014/main" id="{4D528E48-6E0C-4A14-95B8-57E14C0FE05E}"/>
              </a:ext>
            </a:extLst>
          </p:cNvPr>
          <p:cNvPicPr>
            <a:picLocks noChangeAspect="1"/>
          </p:cNvPicPr>
          <p:nvPr/>
        </p:nvPicPr>
        <p:blipFill>
          <a:blip r:embed="rId4"/>
          <a:stretch>
            <a:fillRect/>
          </a:stretch>
        </p:blipFill>
        <p:spPr>
          <a:xfrm>
            <a:off x="6272801" y="70908"/>
            <a:ext cx="5919199" cy="2708032"/>
          </a:xfrm>
          <a:prstGeom prst="rect">
            <a:avLst/>
          </a:prstGeom>
        </p:spPr>
      </p:pic>
    </p:spTree>
    <p:extLst>
      <p:ext uri="{BB962C8B-B14F-4D97-AF65-F5344CB8AC3E}">
        <p14:creationId xmlns:p14="http://schemas.microsoft.com/office/powerpoint/2010/main" val="3827808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FA61F53E-3D28-4CA0-A3CC-2BE571DC9956}"/>
              </a:ext>
            </a:extLst>
          </p:cNvPr>
          <p:cNvPicPr>
            <a:picLocks noChangeAspect="1"/>
          </p:cNvPicPr>
          <p:nvPr/>
        </p:nvPicPr>
        <p:blipFill rotWithShape="1">
          <a:blip r:embed="rId2">
            <a:extLst>
              <a:ext uri="{28A0092B-C50C-407E-A947-70E740481C1C}">
                <a14:useLocalDpi xmlns:a14="http://schemas.microsoft.com/office/drawing/2010/main" val="0"/>
              </a:ext>
            </a:extLst>
          </a:blip>
          <a:srcRect l="568" r="11876"/>
          <a:stretch/>
        </p:blipFill>
        <p:spPr>
          <a:xfrm>
            <a:off x="-1" y="10"/>
            <a:ext cx="12192000" cy="6857990"/>
          </a:xfrm>
          <a:prstGeom prst="rect">
            <a:avLst/>
          </a:prstGeom>
        </p:spPr>
      </p:pic>
      <p:sp>
        <p:nvSpPr>
          <p:cNvPr id="4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כותרת 1">
            <a:extLst>
              <a:ext uri="{FF2B5EF4-FFF2-40B4-BE49-F238E27FC236}">
                <a16:creationId xmlns:a16="http://schemas.microsoft.com/office/drawing/2014/main" id="{E5FCE7EB-B006-4985-B9E1-1A0CC7220663}"/>
              </a:ext>
            </a:extLst>
          </p:cNvPr>
          <p:cNvSpPr>
            <a:spLocks noGrp="1"/>
          </p:cNvSpPr>
          <p:nvPr>
            <p:ph type="title"/>
          </p:nvPr>
        </p:nvSpPr>
        <p:spPr>
          <a:xfrm>
            <a:off x="709448" y="1913950"/>
            <a:ext cx="4204137" cy="1342754"/>
          </a:xfrm>
        </p:spPr>
        <p:txBody>
          <a:bodyPr>
            <a:normAutofit/>
          </a:bodyPr>
          <a:lstStyle/>
          <a:p>
            <a:pPr algn="ctr"/>
            <a:r>
              <a:rPr lang="en-US" sz="3600" b="1"/>
              <a:t>Data Acquisition</a:t>
            </a:r>
            <a:endParaRPr lang="he-IL" sz="3600" b="1"/>
          </a:p>
        </p:txBody>
      </p:sp>
      <p:cxnSp>
        <p:nvCxnSpPr>
          <p:cNvPr id="44" name="Straight Connector 4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4" name="מציין מיקום תוכן 2">
            <a:extLst>
              <a:ext uri="{FF2B5EF4-FFF2-40B4-BE49-F238E27FC236}">
                <a16:creationId xmlns:a16="http://schemas.microsoft.com/office/drawing/2014/main" id="{75A459C9-CDA2-4FB3-A929-84D53109F2D3}"/>
              </a:ext>
            </a:extLst>
          </p:cNvPr>
          <p:cNvSpPr>
            <a:spLocks noGrp="1"/>
          </p:cNvSpPr>
          <p:nvPr>
            <p:ph idx="1"/>
          </p:nvPr>
        </p:nvSpPr>
        <p:spPr>
          <a:xfrm>
            <a:off x="458250" y="4549905"/>
            <a:ext cx="4593021" cy="2619839"/>
          </a:xfrm>
        </p:spPr>
        <p:txBody>
          <a:bodyPr anchor="ctr">
            <a:normAutofit/>
          </a:bodyPr>
          <a:lstStyle/>
          <a:p>
            <a:pPr marL="0" indent="0" algn="l" rtl="0">
              <a:buNone/>
            </a:pPr>
            <a:r>
              <a:rPr lang="en-US" sz="1800" b="1" dirty="0"/>
              <a:t>Data Sources:</a:t>
            </a:r>
          </a:p>
          <a:p>
            <a:pPr marL="0" indent="0" algn="l" rtl="0">
              <a:buNone/>
            </a:pPr>
            <a:r>
              <a:rPr lang="en-US" sz="1800" dirty="0"/>
              <a:t>Link 1: </a:t>
            </a:r>
            <a:r>
              <a:rPr lang="en-US" sz="1800" dirty="0">
                <a:hlinkClick r:id="rId3"/>
              </a:rPr>
              <a:t>https://countryeconomy.com/hdi</a:t>
            </a:r>
            <a:endParaRPr lang="en-US" sz="1800" dirty="0"/>
          </a:p>
          <a:p>
            <a:pPr marL="0" indent="0" algn="l" rtl="0">
              <a:buNone/>
            </a:pPr>
            <a:r>
              <a:rPr lang="en-US" sz="1800" dirty="0"/>
              <a:t>Link2 : </a:t>
            </a:r>
            <a:r>
              <a:rPr lang="en-US" sz="1800" dirty="0">
                <a:hlinkClick r:id="rId4"/>
              </a:rPr>
              <a:t>https://globaldatalab.org/</a:t>
            </a:r>
            <a:endParaRPr lang="en-US" sz="1800" dirty="0"/>
          </a:p>
          <a:p>
            <a:pPr marL="0" indent="0" algn="l" rtl="0">
              <a:buNone/>
            </a:pPr>
            <a:endParaRPr lang="en-US" sz="1800" dirty="0"/>
          </a:p>
          <a:p>
            <a:pPr algn="l" rtl="0"/>
            <a:endParaRPr lang="he-IL" sz="1800" dirty="0"/>
          </a:p>
          <a:p>
            <a:pPr algn="l" rtl="0"/>
            <a:endParaRPr lang="he-IL" sz="1800" dirty="0"/>
          </a:p>
          <a:p>
            <a:pPr algn="l" rtl="0"/>
            <a:endParaRPr lang="he-IL" sz="1800" dirty="0"/>
          </a:p>
          <a:p>
            <a:pPr algn="l" rtl="0"/>
            <a:endParaRPr lang="en-US" sz="1800" dirty="0"/>
          </a:p>
          <a:p>
            <a:pPr algn="l" rtl="0"/>
            <a:endParaRPr lang="en-US" sz="1800" dirty="0"/>
          </a:p>
          <a:p>
            <a:pPr algn="l" rtl="0"/>
            <a:endParaRPr lang="en-US" sz="1800" dirty="0"/>
          </a:p>
          <a:p>
            <a:pPr algn="l" rtl="0"/>
            <a:endParaRPr lang="he-IL" sz="1800" dirty="0"/>
          </a:p>
          <a:p>
            <a:pPr algn="l"/>
            <a:endParaRPr lang="he-IL" sz="1800" dirty="0"/>
          </a:p>
        </p:txBody>
      </p:sp>
    </p:spTree>
    <p:extLst>
      <p:ext uri="{BB962C8B-B14F-4D97-AF65-F5344CB8AC3E}">
        <p14:creationId xmlns:p14="http://schemas.microsoft.com/office/powerpoint/2010/main" val="526353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תיבת טקסט 3">
            <a:extLst>
              <a:ext uri="{FF2B5EF4-FFF2-40B4-BE49-F238E27FC236}">
                <a16:creationId xmlns:a16="http://schemas.microsoft.com/office/drawing/2014/main" id="{7C1B1ADB-AC9A-429D-9FB2-FF804E5821B6}"/>
              </a:ext>
            </a:extLst>
          </p:cNvPr>
          <p:cNvSpPr txBox="1"/>
          <p:nvPr/>
        </p:nvSpPr>
        <p:spPr>
          <a:xfrm>
            <a:off x="529521" y="474867"/>
            <a:ext cx="6986015" cy="1776484"/>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5400" b="1" dirty="0">
                <a:latin typeface="+mj-lt"/>
                <a:ea typeface="+mj-ea"/>
                <a:cs typeface="+mj-cs"/>
              </a:rPr>
              <a:t>#Global Data Lab</a:t>
            </a:r>
          </a:p>
        </p:txBody>
      </p:sp>
      <p:pic>
        <p:nvPicPr>
          <p:cNvPr id="13" name="תמונה 12">
            <a:extLst>
              <a:ext uri="{FF2B5EF4-FFF2-40B4-BE49-F238E27FC236}">
                <a16:creationId xmlns:a16="http://schemas.microsoft.com/office/drawing/2014/main" id="{8AC6165B-DFD3-4CA1-BF8B-DCD56C1214A1}"/>
              </a:ext>
            </a:extLst>
          </p:cNvPr>
          <p:cNvPicPr>
            <a:picLocks noChangeAspect="1"/>
          </p:cNvPicPr>
          <p:nvPr/>
        </p:nvPicPr>
        <p:blipFill>
          <a:blip r:embed="rId2"/>
          <a:stretch>
            <a:fillRect/>
          </a:stretch>
        </p:blipFill>
        <p:spPr>
          <a:xfrm>
            <a:off x="0" y="5793497"/>
            <a:ext cx="10433627" cy="868904"/>
          </a:xfrm>
          <a:prstGeom prst="rect">
            <a:avLst/>
          </a:prstGeom>
        </p:spPr>
      </p:pic>
      <p:sp>
        <p:nvSpPr>
          <p:cNvPr id="20"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תיבת טקסט 5">
            <a:extLst>
              <a:ext uri="{FF2B5EF4-FFF2-40B4-BE49-F238E27FC236}">
                <a16:creationId xmlns:a16="http://schemas.microsoft.com/office/drawing/2014/main" id="{A3F687E6-B46E-4513-8AE2-FC41D3D39A01}"/>
              </a:ext>
            </a:extLst>
          </p:cNvPr>
          <p:cNvSpPr txBox="1"/>
          <p:nvPr/>
        </p:nvSpPr>
        <p:spPr>
          <a:xfrm>
            <a:off x="123413" y="2555805"/>
            <a:ext cx="6986016" cy="3672144"/>
          </a:xfrm>
          <a:prstGeom prst="rect">
            <a:avLst/>
          </a:prstGeom>
        </p:spPr>
        <p:txBody>
          <a:bodyPr vert="horz" lIns="91440" tIns="45720" rIns="91440" bIns="45720" rtlCol="0">
            <a:normAutofit/>
          </a:bodyPr>
          <a:lstStyle/>
          <a:p>
            <a:pPr indent="-228600" algn="l" rtl="0">
              <a:lnSpc>
                <a:spcPct val="90000"/>
              </a:lnSpc>
              <a:spcAft>
                <a:spcPts val="600"/>
              </a:spcAft>
              <a:buFont typeface="Arial" panose="020B0604020202020204" pitchFamily="34" charset="0"/>
              <a:buChar char="•"/>
            </a:pPr>
            <a:r>
              <a:rPr lang="en-US" sz="2200" dirty="0"/>
              <a:t>The page from which we withdrew information had a ‘Show all’ button which blocked us from viewing the entire data ,As we retrieve the data we discovered that we only received 10 countries .As we explored the page a little bit further we   noticed a certain pattern in the address bar that was hidden from us (illustration image) .We saw that it would be possible to generate the URL ourselves and to crawl the entire page by the help of </a:t>
            </a:r>
            <a:r>
              <a:rPr lang="en-US" sz="2200" dirty="0" err="1"/>
              <a:t>get_content</a:t>
            </a:r>
            <a:r>
              <a:rPr lang="en-US" sz="2200" dirty="0"/>
              <a:t> function as we wanted. </a:t>
            </a:r>
          </a:p>
        </p:txBody>
      </p:sp>
      <p:pic>
        <p:nvPicPr>
          <p:cNvPr id="7" name="תמונה 6">
            <a:extLst>
              <a:ext uri="{FF2B5EF4-FFF2-40B4-BE49-F238E27FC236}">
                <a16:creationId xmlns:a16="http://schemas.microsoft.com/office/drawing/2014/main" id="{DBF8E59E-DF90-4B45-8E86-347F4859A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362" y="474867"/>
            <a:ext cx="5453551" cy="2508633"/>
          </a:xfrm>
          <a:prstGeom prst="rect">
            <a:avLst/>
          </a:prstGeom>
        </p:spPr>
      </p:pic>
      <p:pic>
        <p:nvPicPr>
          <p:cNvPr id="11" name="תמונה 10">
            <a:extLst>
              <a:ext uri="{FF2B5EF4-FFF2-40B4-BE49-F238E27FC236}">
                <a16:creationId xmlns:a16="http://schemas.microsoft.com/office/drawing/2014/main" id="{FA6D768E-A382-4A07-8D85-FA408A09A5AA}"/>
              </a:ext>
            </a:extLst>
          </p:cNvPr>
          <p:cNvPicPr>
            <a:picLocks noChangeAspect="1"/>
          </p:cNvPicPr>
          <p:nvPr/>
        </p:nvPicPr>
        <p:blipFill>
          <a:blip r:embed="rId4"/>
          <a:stretch>
            <a:fillRect/>
          </a:stretch>
        </p:blipFill>
        <p:spPr>
          <a:xfrm>
            <a:off x="7109429" y="3778234"/>
            <a:ext cx="5079523" cy="2876247"/>
          </a:xfrm>
          <a:prstGeom prst="rect">
            <a:avLst/>
          </a:prstGeom>
        </p:spPr>
      </p:pic>
    </p:spTree>
    <p:extLst>
      <p:ext uri="{BB962C8B-B14F-4D97-AF65-F5344CB8AC3E}">
        <p14:creationId xmlns:p14="http://schemas.microsoft.com/office/powerpoint/2010/main" val="254725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תמונה 2" descr="תמונה שמכילה טקסט&#10;&#10;התיאור נוצר באופן אוטומטי">
            <a:extLst>
              <a:ext uri="{FF2B5EF4-FFF2-40B4-BE49-F238E27FC236}">
                <a16:creationId xmlns:a16="http://schemas.microsoft.com/office/drawing/2014/main" id="{B95F17F6-428F-4539-A2C0-C99627101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8365" y="2707345"/>
            <a:ext cx="7807985" cy="3840803"/>
          </a:xfrm>
          <a:prstGeom prst="rect">
            <a:avLst/>
          </a:prstGeom>
        </p:spPr>
      </p:pic>
      <p:sp>
        <p:nvSpPr>
          <p:cNvPr id="33" name="Oval 3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תיבת טקסט 3">
            <a:extLst>
              <a:ext uri="{FF2B5EF4-FFF2-40B4-BE49-F238E27FC236}">
                <a16:creationId xmlns:a16="http://schemas.microsoft.com/office/drawing/2014/main" id="{7C1B1ADB-AC9A-429D-9FB2-FF804E5821B6}"/>
              </a:ext>
            </a:extLst>
          </p:cNvPr>
          <p:cNvSpPr txBox="1"/>
          <p:nvPr/>
        </p:nvSpPr>
        <p:spPr>
          <a:xfrm>
            <a:off x="1171074" y="1396686"/>
            <a:ext cx="3240506" cy="4064628"/>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4400" b="1" kern="1200" dirty="0">
                <a:solidFill>
                  <a:srgbClr val="FFFFFF"/>
                </a:solidFill>
                <a:latin typeface="+mj-lt"/>
                <a:ea typeface="+mj-ea"/>
                <a:cs typeface="+mj-cs"/>
              </a:rPr>
              <a:t>#Country Economy</a:t>
            </a:r>
          </a:p>
        </p:txBody>
      </p:sp>
      <p:sp>
        <p:nvSpPr>
          <p:cNvPr id="35" name="Arc 34">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תיבת טקסט 5">
            <a:extLst>
              <a:ext uri="{FF2B5EF4-FFF2-40B4-BE49-F238E27FC236}">
                <a16:creationId xmlns:a16="http://schemas.microsoft.com/office/drawing/2014/main" id="{C5B1F146-7D3D-4C6A-93BB-9192BFF3D583}"/>
              </a:ext>
            </a:extLst>
          </p:cNvPr>
          <p:cNvSpPr txBox="1"/>
          <p:nvPr/>
        </p:nvSpPr>
        <p:spPr>
          <a:xfrm>
            <a:off x="5365121" y="1304360"/>
            <a:ext cx="5536397" cy="3935281"/>
          </a:xfrm>
          <a:prstGeom prst="rect">
            <a:avLst/>
          </a:prstGeom>
        </p:spPr>
        <p:txBody>
          <a:bodyPr vert="horz" lIns="91440" tIns="45720" rIns="91440" bIns="45720" rtlCol="0">
            <a:normAutofit/>
          </a:bodyPr>
          <a:lstStyle/>
          <a:p>
            <a:pPr algn="l" rtl="0">
              <a:lnSpc>
                <a:spcPct val="90000"/>
              </a:lnSpc>
              <a:spcAft>
                <a:spcPts val="600"/>
              </a:spcAft>
            </a:pPr>
            <a:r>
              <a:rPr lang="en-US" dirty="0"/>
              <a:t>By using pandas and </a:t>
            </a:r>
            <a:r>
              <a:rPr lang="en-US" dirty="0" err="1"/>
              <a:t>BeautifulSoup</a:t>
            </a:r>
            <a:r>
              <a:rPr lang="en-US" dirty="0"/>
              <a:t> we managed to withdrawn the relevant data from the specific page ,And with the addition help of a next page function we managed to crawl the entire site and obtaining our relevant data which was filtered to latest years(90’-19’).</a:t>
            </a:r>
          </a:p>
          <a:p>
            <a:pPr marL="0" indent="-228600" algn="l" rtl="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4260938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F59ABD7B-B198-4A7B-AB47-4B76ED959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494383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אליפסה 21">
            <a:extLst>
              <a:ext uri="{FF2B5EF4-FFF2-40B4-BE49-F238E27FC236}">
                <a16:creationId xmlns:a16="http://schemas.microsoft.com/office/drawing/2014/main" id="{20BED47A-8474-4F33-BEB4-EE443DDEB818}"/>
              </a:ext>
            </a:extLst>
          </p:cNvPr>
          <p:cNvSpPr/>
          <p:nvPr/>
        </p:nvSpPr>
        <p:spPr>
          <a:xfrm>
            <a:off x="1238774" y="6375632"/>
            <a:ext cx="256473" cy="257923"/>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75808AB2-6EAA-4912-93C8-46A8D433C355}"/>
              </a:ext>
            </a:extLst>
          </p:cNvPr>
          <p:cNvSpPr>
            <a:spLocks noGrp="1"/>
          </p:cNvSpPr>
          <p:nvPr>
            <p:ph type="title"/>
          </p:nvPr>
        </p:nvSpPr>
        <p:spPr>
          <a:xfrm>
            <a:off x="1137034" y="609597"/>
            <a:ext cx="9392421" cy="1330841"/>
          </a:xfrm>
        </p:spPr>
        <p:txBody>
          <a:bodyPr>
            <a:normAutofit/>
          </a:bodyPr>
          <a:lstStyle/>
          <a:p>
            <a:pPr rtl="0"/>
            <a:r>
              <a:rPr lang="en-US" b="1" dirty="0"/>
              <a:t>Data Cleaning –Merging The Data </a:t>
            </a:r>
            <a:endParaRPr lang="he-IL" b="1" dirty="0"/>
          </a:p>
        </p:txBody>
      </p:sp>
      <p:sp>
        <p:nvSpPr>
          <p:cNvPr id="3" name="מציין מיקום תוכן 2">
            <a:extLst>
              <a:ext uri="{FF2B5EF4-FFF2-40B4-BE49-F238E27FC236}">
                <a16:creationId xmlns:a16="http://schemas.microsoft.com/office/drawing/2014/main" id="{C7BC4616-843A-4D63-9073-DAAD8A23B87B}"/>
              </a:ext>
            </a:extLst>
          </p:cNvPr>
          <p:cNvSpPr>
            <a:spLocks noGrp="1"/>
          </p:cNvSpPr>
          <p:nvPr>
            <p:ph idx="1"/>
          </p:nvPr>
        </p:nvSpPr>
        <p:spPr>
          <a:xfrm>
            <a:off x="667250" y="2550035"/>
            <a:ext cx="4958966" cy="1396091"/>
          </a:xfrm>
        </p:spPr>
        <p:txBody>
          <a:bodyPr>
            <a:normAutofit/>
          </a:bodyPr>
          <a:lstStyle/>
          <a:p>
            <a:pPr marL="0" indent="0" rtl="0">
              <a:buNone/>
            </a:pPr>
            <a:r>
              <a:rPr lang="en-US" sz="1600" dirty="0"/>
              <a:t>By the help of html_parse function we were able to clean the unwanted characters (spaces, slashes, line descents, etc. * detailed in the pictures) and merge the data properly.</a:t>
            </a:r>
            <a:endParaRPr lang="he-IL" sz="1600" dirty="0"/>
          </a:p>
        </p:txBody>
      </p:sp>
      <p:pic>
        <p:nvPicPr>
          <p:cNvPr id="5" name="תמונה 4" descr="תמונה שמכילה טקסט, אוסף תמונות&#10;&#10;התיאור נוצר באופן אוטומטי">
            <a:extLst>
              <a:ext uri="{FF2B5EF4-FFF2-40B4-BE49-F238E27FC236}">
                <a16:creationId xmlns:a16="http://schemas.microsoft.com/office/drawing/2014/main" id="{821A1FED-CB2D-41DD-9134-07376D439568}"/>
              </a:ext>
            </a:extLst>
          </p:cNvPr>
          <p:cNvPicPr>
            <a:picLocks noChangeAspect="1"/>
          </p:cNvPicPr>
          <p:nvPr/>
        </p:nvPicPr>
        <p:blipFill>
          <a:blip r:embed="rId2"/>
          <a:stretch>
            <a:fillRect/>
          </a:stretch>
        </p:blipFill>
        <p:spPr>
          <a:xfrm>
            <a:off x="6877984" y="1940438"/>
            <a:ext cx="4788505" cy="2118912"/>
          </a:xfrm>
          <a:prstGeom prst="rect">
            <a:avLst/>
          </a:prstGeom>
        </p:spPr>
      </p:pic>
      <p:sp>
        <p:nvSpPr>
          <p:cNvPr id="21"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תמונה 5">
            <a:extLst>
              <a:ext uri="{FF2B5EF4-FFF2-40B4-BE49-F238E27FC236}">
                <a16:creationId xmlns:a16="http://schemas.microsoft.com/office/drawing/2014/main" id="{3937F299-DF1F-4814-985A-6EAEADA32972}"/>
              </a:ext>
            </a:extLst>
          </p:cNvPr>
          <p:cNvPicPr>
            <a:picLocks noChangeAspect="1"/>
          </p:cNvPicPr>
          <p:nvPr/>
        </p:nvPicPr>
        <p:blipFill>
          <a:blip r:embed="rId3"/>
          <a:stretch>
            <a:fillRect/>
          </a:stretch>
        </p:blipFill>
        <p:spPr>
          <a:xfrm>
            <a:off x="525511" y="3662583"/>
            <a:ext cx="6252786" cy="3039066"/>
          </a:xfrm>
          <a:prstGeom prst="rect">
            <a:avLst/>
          </a:prstGeom>
        </p:spPr>
      </p:pic>
    </p:spTree>
    <p:extLst>
      <p:ext uri="{BB962C8B-B14F-4D97-AF65-F5344CB8AC3E}">
        <p14:creationId xmlns:p14="http://schemas.microsoft.com/office/powerpoint/2010/main" val="59101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אליפסה 21">
            <a:extLst>
              <a:ext uri="{FF2B5EF4-FFF2-40B4-BE49-F238E27FC236}">
                <a16:creationId xmlns:a16="http://schemas.microsoft.com/office/drawing/2014/main" id="{20BED47A-8474-4F33-BEB4-EE443DDEB818}"/>
              </a:ext>
            </a:extLst>
          </p:cNvPr>
          <p:cNvSpPr/>
          <p:nvPr/>
        </p:nvSpPr>
        <p:spPr>
          <a:xfrm>
            <a:off x="1238774" y="6375632"/>
            <a:ext cx="256473" cy="257923"/>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75808AB2-6EAA-4912-93C8-46A8D433C355}"/>
              </a:ext>
            </a:extLst>
          </p:cNvPr>
          <p:cNvSpPr>
            <a:spLocks noGrp="1"/>
          </p:cNvSpPr>
          <p:nvPr>
            <p:ph type="title"/>
          </p:nvPr>
        </p:nvSpPr>
        <p:spPr>
          <a:xfrm>
            <a:off x="1137034" y="609597"/>
            <a:ext cx="9392421" cy="1330841"/>
          </a:xfrm>
        </p:spPr>
        <p:txBody>
          <a:bodyPr>
            <a:normAutofit/>
          </a:bodyPr>
          <a:lstStyle/>
          <a:p>
            <a:pPr rtl="0"/>
            <a:r>
              <a:rPr lang="en-US" b="1" dirty="0"/>
              <a:t>Data Cleaning –Merging The Data </a:t>
            </a:r>
            <a:endParaRPr lang="he-IL" b="1" dirty="0"/>
          </a:p>
        </p:txBody>
      </p:sp>
      <p:sp>
        <p:nvSpPr>
          <p:cNvPr id="3" name="מציין מיקום תוכן 2">
            <a:extLst>
              <a:ext uri="{FF2B5EF4-FFF2-40B4-BE49-F238E27FC236}">
                <a16:creationId xmlns:a16="http://schemas.microsoft.com/office/drawing/2014/main" id="{C7BC4616-843A-4D63-9073-DAAD8A23B87B}"/>
              </a:ext>
            </a:extLst>
          </p:cNvPr>
          <p:cNvSpPr>
            <a:spLocks noGrp="1"/>
          </p:cNvSpPr>
          <p:nvPr>
            <p:ph idx="1"/>
          </p:nvPr>
        </p:nvSpPr>
        <p:spPr>
          <a:xfrm>
            <a:off x="1137034" y="2198362"/>
            <a:ext cx="4958966" cy="4252772"/>
          </a:xfrm>
        </p:spPr>
        <p:txBody>
          <a:bodyPr>
            <a:normAutofit/>
          </a:bodyPr>
          <a:lstStyle/>
          <a:p>
            <a:pPr rtl="0"/>
            <a:endParaRPr lang="en-US" sz="1600" dirty="0"/>
          </a:p>
          <a:p>
            <a:pPr marL="0" indent="0" rtl="0">
              <a:buNone/>
            </a:pPr>
            <a:r>
              <a:rPr lang="en-US" sz="1600" dirty="0"/>
              <a:t>As we scraped and crawled various number of sites , We’ve dealt with a merging problem  :</a:t>
            </a:r>
            <a:endParaRPr lang="he-IL" sz="1600" dirty="0"/>
          </a:p>
          <a:p>
            <a:pPr rtl="0"/>
            <a:r>
              <a:rPr lang="he-IL" sz="1600" dirty="0"/>
              <a:t>*</a:t>
            </a:r>
            <a:r>
              <a:rPr lang="en-US" sz="1600" dirty="0"/>
              <a:t>Different sites contains different countries </a:t>
            </a:r>
          </a:p>
          <a:p>
            <a:pPr rtl="0"/>
            <a:r>
              <a:rPr lang="en-US" sz="1600" dirty="0"/>
              <a:t>*Some sites were lacking information about the 90’s .</a:t>
            </a:r>
          </a:p>
          <a:p>
            <a:pPr marL="0" indent="0" rtl="0">
              <a:buNone/>
            </a:pPr>
            <a:endParaRPr lang="en-US" sz="1600" dirty="0"/>
          </a:p>
          <a:p>
            <a:pPr rtl="0"/>
            <a:r>
              <a:rPr lang="en-US" sz="1600" dirty="0"/>
              <a:t>Values contains a large number (such as Chinas’ population)</a:t>
            </a:r>
          </a:p>
          <a:p>
            <a:pPr rtl="0"/>
            <a:r>
              <a:rPr lang="en-US" sz="1600" dirty="0"/>
              <a:t>Unmatching country strings such as Degree next to the # of rank and view more button which was part of the country string  </a:t>
            </a:r>
          </a:p>
          <a:p>
            <a:pPr rtl="0"/>
            <a:endParaRPr lang="en-US" sz="1600" dirty="0"/>
          </a:p>
          <a:p>
            <a:endParaRPr lang="he-IL" sz="1600" dirty="0"/>
          </a:p>
        </p:txBody>
      </p:sp>
      <p:pic>
        <p:nvPicPr>
          <p:cNvPr id="5" name="תמונה 4" descr="תמונה שמכילה טקסט, אוסף תמונות&#10;&#10;התיאור נוצר באופן אוטומטי">
            <a:extLst>
              <a:ext uri="{FF2B5EF4-FFF2-40B4-BE49-F238E27FC236}">
                <a16:creationId xmlns:a16="http://schemas.microsoft.com/office/drawing/2014/main" id="{821A1FED-CB2D-41DD-9134-07376D439568}"/>
              </a:ext>
            </a:extLst>
          </p:cNvPr>
          <p:cNvPicPr>
            <a:picLocks noChangeAspect="1"/>
          </p:cNvPicPr>
          <p:nvPr/>
        </p:nvPicPr>
        <p:blipFill>
          <a:blip r:embed="rId2"/>
          <a:stretch>
            <a:fillRect/>
          </a:stretch>
        </p:blipFill>
        <p:spPr>
          <a:xfrm>
            <a:off x="6877984" y="1940438"/>
            <a:ext cx="4788505" cy="2118912"/>
          </a:xfrm>
          <a:prstGeom prst="rect">
            <a:avLst/>
          </a:prstGeom>
        </p:spPr>
      </p:pic>
      <p:sp>
        <p:nvSpPr>
          <p:cNvPr id="21"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תמונה 6">
            <a:extLst>
              <a:ext uri="{FF2B5EF4-FFF2-40B4-BE49-F238E27FC236}">
                <a16:creationId xmlns:a16="http://schemas.microsoft.com/office/drawing/2014/main" id="{919D373F-C716-4F9B-8F7D-0811C6EFF8BD}"/>
              </a:ext>
            </a:extLst>
          </p:cNvPr>
          <p:cNvPicPr>
            <a:picLocks noChangeAspect="1"/>
          </p:cNvPicPr>
          <p:nvPr/>
        </p:nvPicPr>
        <p:blipFill>
          <a:blip r:embed="rId3"/>
          <a:stretch>
            <a:fillRect/>
          </a:stretch>
        </p:blipFill>
        <p:spPr>
          <a:xfrm>
            <a:off x="659004" y="5849703"/>
            <a:ext cx="5915025" cy="238125"/>
          </a:xfrm>
          <a:prstGeom prst="rect">
            <a:avLst/>
          </a:prstGeom>
        </p:spPr>
      </p:pic>
      <p:pic>
        <p:nvPicPr>
          <p:cNvPr id="9" name="תמונה 8">
            <a:extLst>
              <a:ext uri="{FF2B5EF4-FFF2-40B4-BE49-F238E27FC236}">
                <a16:creationId xmlns:a16="http://schemas.microsoft.com/office/drawing/2014/main" id="{5C456C71-BD78-4F83-9C6D-8CB3952D9A4A}"/>
              </a:ext>
            </a:extLst>
          </p:cNvPr>
          <p:cNvPicPr>
            <a:picLocks noChangeAspect="1"/>
          </p:cNvPicPr>
          <p:nvPr/>
        </p:nvPicPr>
        <p:blipFill>
          <a:blip r:embed="rId4"/>
          <a:stretch>
            <a:fillRect/>
          </a:stretch>
        </p:blipFill>
        <p:spPr>
          <a:xfrm>
            <a:off x="8608964" y="4437015"/>
            <a:ext cx="3057525" cy="1514475"/>
          </a:xfrm>
          <a:prstGeom prst="rect">
            <a:avLst/>
          </a:prstGeom>
        </p:spPr>
      </p:pic>
      <p:sp>
        <p:nvSpPr>
          <p:cNvPr id="11" name="תיבת טקסט 10">
            <a:extLst>
              <a:ext uri="{FF2B5EF4-FFF2-40B4-BE49-F238E27FC236}">
                <a16:creationId xmlns:a16="http://schemas.microsoft.com/office/drawing/2014/main" id="{98920703-5DD0-4130-9437-327641582C9D}"/>
              </a:ext>
            </a:extLst>
          </p:cNvPr>
          <p:cNvSpPr txBox="1"/>
          <p:nvPr/>
        </p:nvSpPr>
        <p:spPr>
          <a:xfrm>
            <a:off x="6877984" y="4317274"/>
            <a:ext cx="1611532" cy="1892826"/>
          </a:xfrm>
          <a:prstGeom prst="rect">
            <a:avLst/>
          </a:prstGeom>
          <a:noFill/>
        </p:spPr>
        <p:txBody>
          <a:bodyPr wrap="square" rtlCol="1">
            <a:spAutoFit/>
          </a:bodyPr>
          <a:lstStyle/>
          <a:p>
            <a:r>
              <a:rPr lang="en-US" sz="1300" dirty="0"/>
              <a:t>Some of the taken data wasn’t presented as precise number ,We had to convert them to float to match our dataset and ignore the symbols (less than, greater than) </a:t>
            </a:r>
            <a:endParaRPr lang="he-IL" sz="1300" dirty="0"/>
          </a:p>
        </p:txBody>
      </p:sp>
    </p:spTree>
    <p:extLst>
      <p:ext uri="{BB962C8B-B14F-4D97-AF65-F5344CB8AC3E}">
        <p14:creationId xmlns:p14="http://schemas.microsoft.com/office/powerpoint/2010/main" val="65007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C40D704-C37B-4B2E-9181-3345626B400F}"/>
              </a:ext>
            </a:extLst>
          </p:cNvPr>
          <p:cNvSpPr>
            <a:spLocks noGrp="1"/>
          </p:cNvSpPr>
          <p:nvPr>
            <p:ph type="title"/>
          </p:nvPr>
        </p:nvSpPr>
        <p:spPr>
          <a:xfrm>
            <a:off x="640080" y="325369"/>
            <a:ext cx="4368602" cy="1956841"/>
          </a:xfrm>
        </p:spPr>
        <p:txBody>
          <a:bodyPr anchor="b">
            <a:normAutofit/>
          </a:bodyPr>
          <a:lstStyle/>
          <a:p>
            <a:pPr rtl="0"/>
            <a:r>
              <a:rPr lang="en-US" sz="5000" b="1" dirty="0"/>
              <a:t>Data Cleaning</a:t>
            </a:r>
            <a:r>
              <a:rPr lang="he-IL" sz="5000" b="1" dirty="0"/>
              <a:t> –</a:t>
            </a:r>
            <a:r>
              <a:rPr lang="en-US" sz="5000" b="1" dirty="0"/>
              <a:t> Filtering Data	</a:t>
            </a:r>
            <a:endParaRPr lang="he-IL" sz="5000" b="1" dirty="0"/>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022F77C2-028C-40A6-9549-D39A53010824}"/>
              </a:ext>
            </a:extLst>
          </p:cNvPr>
          <p:cNvSpPr>
            <a:spLocks noGrp="1"/>
          </p:cNvSpPr>
          <p:nvPr>
            <p:ph idx="1"/>
          </p:nvPr>
        </p:nvSpPr>
        <p:spPr>
          <a:xfrm>
            <a:off x="640080" y="2872899"/>
            <a:ext cx="4243589" cy="3320668"/>
          </a:xfrm>
        </p:spPr>
        <p:txBody>
          <a:bodyPr>
            <a:normAutofit fontScale="92500" lnSpcReduction="20000"/>
          </a:bodyPr>
          <a:lstStyle/>
          <a:p>
            <a:pPr rtl="0"/>
            <a:r>
              <a:rPr lang="en-US" sz="2200" dirty="0"/>
              <a:t>By retrieving the data from different sources (almost each column was required different source ) we expected missing values</a:t>
            </a:r>
          </a:p>
          <a:p>
            <a:pPr rtl="0"/>
            <a:r>
              <a:rPr lang="en-US" sz="2200" dirty="0"/>
              <a:t>Our Data contains 167 different countries , As we collected data we knew each data will have different list of countries</a:t>
            </a:r>
          </a:p>
          <a:p>
            <a:pPr rtl="0"/>
            <a:r>
              <a:rPr lang="en-US" sz="2200" dirty="0"/>
              <a:t>Countries that had large amount of missing values were incapable to work with and were  removed from the data</a:t>
            </a:r>
          </a:p>
          <a:p>
            <a:pPr rtl="0"/>
            <a:r>
              <a:rPr lang="en-US" sz="2200" dirty="0"/>
              <a:t> </a:t>
            </a:r>
            <a:endParaRPr lang="he-IL" sz="2200" dirty="0"/>
          </a:p>
        </p:txBody>
      </p:sp>
      <p:pic>
        <p:nvPicPr>
          <p:cNvPr id="5" name="תמונה 4">
            <a:extLst>
              <a:ext uri="{FF2B5EF4-FFF2-40B4-BE49-F238E27FC236}">
                <a16:creationId xmlns:a16="http://schemas.microsoft.com/office/drawing/2014/main" id="{3173910F-C57C-4A4C-B27C-740AAB59B0D0}"/>
              </a:ext>
            </a:extLst>
          </p:cNvPr>
          <p:cNvPicPr>
            <a:picLocks noChangeAspect="1"/>
          </p:cNvPicPr>
          <p:nvPr/>
        </p:nvPicPr>
        <p:blipFill rotWithShape="1">
          <a:blip r:embed="rId2"/>
          <a:srcRect l="17527" r="1752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51967462"/>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2816</TotalTime>
  <Words>1383</Words>
  <Application>Microsoft Office PowerPoint</Application>
  <PresentationFormat>מסך רחב</PresentationFormat>
  <Paragraphs>97</Paragraphs>
  <Slides>24</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24</vt:i4>
      </vt:variant>
    </vt:vector>
  </HeadingPairs>
  <TitlesOfParts>
    <vt:vector size="29" baseType="lpstr">
      <vt:lpstr>Arial</vt:lpstr>
      <vt:lpstr>Calibri</vt:lpstr>
      <vt:lpstr>Calibri Light</vt:lpstr>
      <vt:lpstr>Whitney</vt:lpstr>
      <vt:lpstr>ערכת נושא Office</vt:lpstr>
      <vt:lpstr>World’s Population </vt:lpstr>
      <vt:lpstr>מצגת של PowerPoint‏</vt:lpstr>
      <vt:lpstr>Data Acquisition</vt:lpstr>
      <vt:lpstr>מצגת של PowerPoint‏</vt:lpstr>
      <vt:lpstr>מצגת של PowerPoint‏</vt:lpstr>
      <vt:lpstr>מצגת של PowerPoint‏</vt:lpstr>
      <vt:lpstr>Data Cleaning –Merging The Data </vt:lpstr>
      <vt:lpstr>Data Cleaning –Merging The Data </vt:lpstr>
      <vt:lpstr>Data Cleaning – Filtering Data </vt:lpstr>
      <vt:lpstr>Data Cleaning – Results </vt:lpstr>
      <vt:lpstr>Data Cleaning – Outliners </vt:lpstr>
      <vt:lpstr>מצגת של PowerPoint‏</vt:lpstr>
      <vt:lpstr>מצגת של PowerPoint‏</vt:lpstr>
      <vt:lpstr>EDA - Population Growth </vt:lpstr>
      <vt:lpstr>EDA- Africa’s living conditions</vt:lpstr>
      <vt:lpstr>EDA- Africa’s living conditions</vt:lpstr>
      <vt:lpstr>EDA- Africa’s living conditions</vt:lpstr>
      <vt:lpstr>EDA-Africa’s Population Growth</vt:lpstr>
      <vt:lpstr>EDA –Africa’s Forests</vt:lpstr>
      <vt:lpstr>מצגת של PowerPoint‏</vt:lpstr>
      <vt:lpstr>Machine Learning - Population</vt:lpstr>
      <vt:lpstr>Machine learning – Unmatching model</vt:lpstr>
      <vt:lpstr>Machine learning – CO2 increase </vt:lpstr>
      <vt:lpstr>Machine Learning – Severe Hunger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תמיר</dc:creator>
  <cp:lastModifiedBy>תמיר</cp:lastModifiedBy>
  <cp:revision>14</cp:revision>
  <dcterms:created xsi:type="dcterms:W3CDTF">2021-12-28T17:03:29Z</dcterms:created>
  <dcterms:modified xsi:type="dcterms:W3CDTF">2022-01-24T16:38:09Z</dcterms:modified>
</cp:coreProperties>
</file>